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349" r:id="rId2"/>
    <p:sldId id="336" r:id="rId3"/>
    <p:sldId id="307" r:id="rId4"/>
    <p:sldId id="343" r:id="rId5"/>
    <p:sldId id="345" r:id="rId6"/>
    <p:sldId id="344" r:id="rId7"/>
    <p:sldId id="328" r:id="rId8"/>
    <p:sldId id="348" r:id="rId9"/>
    <p:sldId id="339" r:id="rId10"/>
    <p:sldId id="341" r:id="rId11"/>
    <p:sldId id="285" r:id="rId12"/>
    <p:sldId id="346" r:id="rId13"/>
    <p:sldId id="347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C2A8A"/>
    <a:srgbClr val="640000"/>
    <a:srgbClr val="CC3300"/>
    <a:srgbClr val="FF9F9F"/>
    <a:srgbClr val="660066"/>
    <a:srgbClr val="E20000"/>
    <a:srgbClr val="F5D7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4" autoAdjust="0"/>
    <p:restoredTop sz="94660"/>
  </p:normalViewPr>
  <p:slideViewPr>
    <p:cSldViewPr showGuides="1">
      <p:cViewPr varScale="1">
        <p:scale>
          <a:sx n="66" d="100"/>
          <a:sy n="66" d="100"/>
        </p:scale>
        <p:origin x="-157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DF691-10A4-4F78-BDB0-CB072D016C09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EAFE-E50B-4C63-8C62-5C8121C382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111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25637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74688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9833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AUi8_xtXlq4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26kro3lPUEI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FvPuIbTUx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.ddm.org.tw/wisdom2011/pdf/02/02-17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775680"/>
            <a:ext cx="6923266" cy="5749664"/>
          </a:xfrm>
          <a:prstGeom prst="rect">
            <a:avLst/>
          </a:prstGeom>
        </p:spPr>
      </p:pic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400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4000" b="1" kern="1200" baseline="0" dirty="0" smtClean="0">
                  <a:solidFill>
                    <a:schemeClr val="bg2"/>
                  </a:solidFill>
                </a:rPr>
                <a:t>閉上眼</a:t>
              </a:r>
              <a:r>
                <a:rPr lang="en-US" sz="4000" b="1" kern="1200" baseline="0" dirty="0" smtClean="0">
                  <a:solidFill>
                    <a:schemeClr val="bg2"/>
                  </a:solidFill>
                </a:rPr>
                <a:t/>
              </a:r>
              <a:br>
                <a:rPr lang="en-US" sz="4000" b="1" kern="1200" baseline="0" dirty="0" smtClean="0">
                  <a:solidFill>
                    <a:schemeClr val="bg2"/>
                  </a:solidFill>
                </a:rPr>
              </a:br>
              <a:r>
                <a:rPr lang="zh-TW" sz="4000" b="1" kern="1200" baseline="0" dirty="0" smtClean="0">
                  <a:solidFill>
                    <a:schemeClr val="bg2"/>
                  </a:solidFill>
                </a:rPr>
                <a:t>放輕鬆</a:t>
              </a:r>
              <a:endParaRPr lang="zh-TW" sz="4000" b="1" kern="1200" baseline="0" dirty="0">
                <a:solidFill>
                  <a:schemeClr val="bg2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481177" y="5661248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繪者</a:t>
            </a: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紫薇</a:t>
            </a:r>
          </a:p>
        </p:txBody>
      </p:sp>
    </p:spTree>
    <p:extLst>
      <p:ext uri="{BB962C8B-B14F-4D97-AF65-F5344CB8AC3E}">
        <p14:creationId xmlns:p14="http://schemas.microsoft.com/office/powerpoint/2010/main" xmlns="" val="144401055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764704"/>
            <a:ext cx="25202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教師結語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15616" y="1700808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不計較收穫的付出，雖然就表面上看起來，好像是傻瓜才會做的事，但是，「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贈人玫瑰，手有餘香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」，往往就在不經意的地方，我們得到了滿滿的收穫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200" b="1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94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99592" y="747475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總結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528284"/>
            <a:ext cx="353352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832352" y="1916832"/>
            <a:ext cx="540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布施</a:t>
            </a:r>
            <a:r>
              <a:rPr lang="zh-TW" altLang="en-US" sz="44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的人有福</a:t>
            </a:r>
            <a:r>
              <a:rPr lang="zh-TW" altLang="en-US" sz="44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4400" b="1" dirty="0" smtClean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行善</a:t>
            </a:r>
            <a:r>
              <a:rPr lang="zh-TW" altLang="en-US" sz="44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的人快樂</a:t>
            </a:r>
            <a:r>
              <a:rPr lang="zh-TW" altLang="en-US" sz="44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4400" b="1" dirty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67744" y="5805264"/>
            <a:ext cx="5147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u="sng" kern="100" dirty="0">
                <a:solidFill>
                  <a:srgbClr val="0000FF"/>
                </a:solidFill>
                <a:latin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https://www.youtube.com/watch?v=AUi8_xtXlq4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59832" y="5424917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我感恩 幾米的逆向思考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/>
          <a:srcRect l="12529" t="20460" r="41834" b="23861"/>
          <a:stretch/>
        </p:blipFill>
        <p:spPr>
          <a:xfrm>
            <a:off x="2123728" y="1844824"/>
            <a:ext cx="4755797" cy="32637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矩形 4"/>
          <p:cNvSpPr/>
          <p:nvPr/>
        </p:nvSpPr>
        <p:spPr>
          <a:xfrm>
            <a:off x="539552" y="754386"/>
            <a:ext cx="42255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>
              <a:spcAft>
                <a:spcPts val="0"/>
              </a:spcAft>
            </a:pPr>
            <a:r>
              <a:rPr lang="zh-TW" altLang="zh-TW" sz="4400" kern="100" dirty="0">
                <a:solidFill>
                  <a:srgbClr val="222222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【補充資料一】</a:t>
            </a:r>
            <a:endParaRPr lang="zh-TW" altLang="zh-TW" sz="4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41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0480" y="868685"/>
            <a:ext cx="42255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>
              <a:spcAft>
                <a:spcPts val="0"/>
              </a:spcAft>
            </a:pPr>
            <a:r>
              <a:rPr lang="zh-TW" altLang="zh-TW" sz="4400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MS Mincho"/>
              </a:rPr>
              <a:t>【補充資料二】</a:t>
            </a:r>
            <a:endParaRPr lang="zh-TW" altLang="zh-TW" sz="4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25662" y="5373216"/>
            <a:ext cx="5354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>
              <a:spcAft>
                <a:spcPts val="0"/>
              </a:spcAft>
            </a:pPr>
            <a:r>
              <a:rPr lang="zh-TW" altLang="zh-TW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MS Mincho"/>
              </a:rPr>
              <a:t>聽過「垃圾人定律」嗎？看完影片你會有所感悟。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59087" y="5877272"/>
            <a:ext cx="46871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>
              <a:spcAft>
                <a:spcPts val="0"/>
              </a:spcAft>
            </a:pPr>
            <a:r>
              <a:rPr lang="en-US" altLang="zh-TW" sz="1600" kern="100" dirty="0">
                <a:solidFill>
                  <a:srgbClr val="0000FF"/>
                </a:solidFill>
                <a:latin typeface="標楷體" panose="03000509000000000000" pitchFamily="65" charset="-120"/>
                <a:cs typeface="MS Mincho"/>
                <a:hlinkClick r:id="rId2"/>
              </a:rPr>
              <a:t>https://www.youtube.com/watch?v=26kro3lPUEI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/>
          <a:srcRect l="7017" t="19962" r="34211" b="20779"/>
          <a:stretch/>
        </p:blipFill>
        <p:spPr>
          <a:xfrm>
            <a:off x="1763688" y="1916832"/>
            <a:ext cx="5544616" cy="3144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8494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19672" y="806829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播放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自在神童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》29—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時時感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恩</a:t>
            </a:r>
          </a:p>
        </p:txBody>
      </p:sp>
      <p:sp>
        <p:nvSpPr>
          <p:cNvPr id="2" name="矩形 1"/>
          <p:cNvSpPr/>
          <p:nvPr/>
        </p:nvSpPr>
        <p:spPr>
          <a:xfrm>
            <a:off x="2123728" y="5013177"/>
            <a:ext cx="57012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https://www.youtube.com/watch?v=FFvPuIbTUxM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1668721"/>
            <a:ext cx="4680520" cy="295232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59632" y="5517232"/>
            <a:ext cx="7007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影片中的情境你經歷過嗎？你的反應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何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en-US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86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438075" y="610742"/>
            <a:ext cx="5760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十七</a:t>
            </a:r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單元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種花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郵差</a:t>
            </a:r>
          </a:p>
        </p:txBody>
      </p:sp>
      <p:sp>
        <p:nvSpPr>
          <p:cNvPr id="3" name="矩形 2"/>
          <p:cNvSpPr/>
          <p:nvPr/>
        </p:nvSpPr>
        <p:spPr>
          <a:xfrm>
            <a:off x="1403648" y="5733256"/>
            <a:ext cx="74888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法鼓山文教基金會、財團法人台北市中華佛教文化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館</a:t>
            </a:r>
            <a:endParaRPr lang="en-US" altLang="zh-TW" sz="1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《大智慧過生活》教材</a:t>
            </a:r>
            <a:r>
              <a:rPr lang="zh-TW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出處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dirty="0">
                <a:solidFill>
                  <a:prstClr val="black"/>
                </a:solidFill>
                <a:hlinkClick r:id="rId3"/>
              </a:rPr>
              <a:t>https://life.ddm.org.tw/wisdom2011/%</a:t>
            </a:r>
            <a:r>
              <a:rPr lang="en-US" altLang="zh-TW" dirty="0" smtClean="0">
                <a:solidFill>
                  <a:prstClr val="black"/>
                </a:solidFill>
                <a:hlinkClick r:id="rId3"/>
              </a:rPr>
              <a:t>5Cpdf%5C02%5C02-17.pdf</a:t>
            </a:r>
            <a:endParaRPr lang="zh-TW" altLang="en-US" dirty="0">
              <a:solidFill>
                <a:prstClr val="black"/>
              </a:solidFill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619672" y="1556792"/>
            <a:ext cx="6456725" cy="3877314"/>
            <a:chOff x="642903" y="311596"/>
            <a:chExt cx="6229720" cy="3993227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42903" y="311596"/>
              <a:ext cx="5981248" cy="3981057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5418379" y="3935491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繪者</a:t>
              </a:r>
              <a:r>
                <a:rPr lang="en-US" altLang="zh-TW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海豚男</a:t>
              </a:r>
              <a:endPara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31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611560" y="548680"/>
            <a:ext cx="1657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  <a:r>
              <a:rPr lang="en-US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7584" y="1412776"/>
            <a:ext cx="7361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小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郵差被</a:t>
            </a:r>
            <a:r>
              <a:rPr lang="zh-TW" altLang="en-US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分配到距離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總部往返約五十</a:t>
            </a:r>
            <a:endParaRPr lang="en-US" altLang="zh-TW" sz="32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公里的</a:t>
            </a:r>
            <a:r>
              <a:rPr lang="zh-TW" altLang="en-US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小村莊，當時心情如何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？他又</a:t>
            </a:r>
            <a:endParaRPr lang="en-US" altLang="zh-TW" sz="32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如何</a:t>
            </a:r>
            <a:r>
              <a:rPr lang="zh-TW" altLang="en-US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處理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32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71600" y="3645024"/>
            <a:ext cx="74124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他回到家裡時牢騷滿腹地對媽媽抱怨。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但他心中想到：那種地方，誰也不會想去。因而決定承擔這份苦差事。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11352" y="2420888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配合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P.74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體驗與學習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心情改變的關鍵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5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8136904" cy="516740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563888" y="5373216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第二冊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74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法鼓山文教基金會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1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財團法人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台北市中華佛教文化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館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01606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3568" y="764704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2.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小郵差在往返的途中，做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了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什麼美事？</a:t>
            </a:r>
            <a:endParaRPr kumimoji="1" lang="zh-TW" altLang="en-US" sz="32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87624" y="1556792"/>
            <a:ext cx="7093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他買了各種各樣的花籽，種在路邊，希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望路變得漂亮，讓路人的心情愉悅。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他日復一日重複著撒花籽的動作。</a:t>
            </a:r>
          </a:p>
        </p:txBody>
      </p:sp>
      <p:sp>
        <p:nvSpPr>
          <p:cNvPr id="2" name="矩形 1"/>
          <p:cNvSpPr/>
          <p:nvPr/>
        </p:nvSpPr>
        <p:spPr>
          <a:xfrm>
            <a:off x="683568" y="3501008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雖然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小郵差的作法，大家都不看好，但</a:t>
            </a:r>
          </a:p>
          <a:p>
            <a:pPr lvl="0"/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為什麼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後來他還是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成功了？</a:t>
            </a:r>
            <a:endParaRPr lang="en-US" altLang="zh-TW" sz="3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1356" y="4578226"/>
            <a:ext cx="74710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他深信無論什麼事，只要肯堅持，一定會有所收穫。所以每天都重複著撒花籽的動作。</a:t>
            </a:r>
          </a:p>
        </p:txBody>
      </p:sp>
    </p:spTree>
    <p:extLst>
      <p:ext uri="{BB962C8B-B14F-4D97-AF65-F5344CB8AC3E}">
        <p14:creationId xmlns:p14="http://schemas.microsoft.com/office/powerpoint/2010/main" xmlns="" val="371997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072280" y="5013176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他能轉念，面對問題，以正向的思維解決它。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92260" y="692696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你覺得讓小郵差心情改變的重要關鍵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什麼</a:t>
            </a:r>
            <a:r>
              <a:rPr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</p:txBody>
      </p:sp>
      <p:sp>
        <p:nvSpPr>
          <p:cNvPr id="3" name="矩形 2"/>
          <p:cNvSpPr/>
          <p:nvPr/>
        </p:nvSpPr>
        <p:spPr>
          <a:xfrm>
            <a:off x="2555776" y="1268760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配合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P.74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體驗與學習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心情改變的關鍵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2)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2347" y="1863403"/>
            <a:ext cx="7374749" cy="193044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72280" y="4005064"/>
            <a:ext cx="68210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大智慧過生活第二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冊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74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32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1340768"/>
            <a:ext cx="7981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你從小郵差的身上發現了什麼可貴的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</a:t>
            </a:r>
            <a:r>
              <a:rPr lang="zh-TW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en-US" sz="3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475656" y="2420888"/>
            <a:ext cx="5976664" cy="2594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不抱怨處境往正面想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</a:pP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能為他人設想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</a:pP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堅持做有益的事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</a:pP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(4)……</a:t>
            </a:r>
            <a:endParaRPr lang="zh-TW" altLang="en-US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011488" y="4038164"/>
            <a:ext cx="7730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altLang="zh-TW" sz="3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63588" y="620688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請分享日常生活中，你有因轉換想法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改變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心情的例子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79712" y="1680020"/>
            <a:ext cx="4104456" cy="514099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876655" y="1154888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配合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P.75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體驗與學習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5" name="矩形 4"/>
          <p:cNvSpPr/>
          <p:nvPr/>
        </p:nvSpPr>
        <p:spPr>
          <a:xfrm>
            <a:off x="6260823" y="4797152"/>
            <a:ext cx="248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</a:t>
            </a:r>
            <a:endParaRPr lang="en-US" altLang="zh-TW" sz="1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第二冊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74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法鼓山文教基金會、財團法人台北市中華佛教文化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館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20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</TotalTime>
  <Words>542</Words>
  <Application>Microsoft Office PowerPoint</Application>
  <PresentationFormat>如螢幕大小 (4:3)</PresentationFormat>
  <Paragraphs>58</Paragraphs>
  <Slides>13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流線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減塑慢行</dc:title>
  <dc:creator>afang afang</dc:creator>
  <cp:lastModifiedBy>tcv01</cp:lastModifiedBy>
  <cp:revision>568</cp:revision>
  <dcterms:created xsi:type="dcterms:W3CDTF">2016-01-05T01:21:55Z</dcterms:created>
  <dcterms:modified xsi:type="dcterms:W3CDTF">2022-12-15T05:42:52Z</dcterms:modified>
</cp:coreProperties>
</file>