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5"/>
  </p:notesMasterIdLst>
  <p:sldIdLst>
    <p:sldId id="348" r:id="rId3"/>
    <p:sldId id="336" r:id="rId4"/>
    <p:sldId id="307" r:id="rId5"/>
    <p:sldId id="328" r:id="rId6"/>
    <p:sldId id="346" r:id="rId7"/>
    <p:sldId id="339" r:id="rId8"/>
    <p:sldId id="341" r:id="rId9"/>
    <p:sldId id="344" r:id="rId10"/>
    <p:sldId id="338" r:id="rId11"/>
    <p:sldId id="285" r:id="rId12"/>
    <p:sldId id="342" r:id="rId13"/>
    <p:sldId id="34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C0000"/>
    <a:srgbClr val="AC2A8A"/>
    <a:srgbClr val="640000"/>
    <a:srgbClr val="FF9F9F"/>
    <a:srgbClr val="CC3300"/>
    <a:srgbClr val="660066"/>
    <a:srgbClr val="E20000"/>
    <a:srgbClr val="F5D7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256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277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79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48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63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65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10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6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51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05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709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926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45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01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tXHn4U6V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LdvW6Dhc8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sQtol_J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2/02-15.pd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JiwRjVrML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33440744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03648" y="1988840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奉獻心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的人，就不會擔心自己不受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照顧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；有了</a:t>
            </a:r>
            <a:r>
              <a:rPr lang="zh-TW" altLang="en-US" sz="36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願心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，便有心力去照顧別人。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照顧人，也就能夠照顧自己。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2512" y="120401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環保動畫「親愛的老鄰居」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/>
          <a:srcRect l="4902" t="21397" r="39551" b="23418"/>
          <a:stretch/>
        </p:blipFill>
        <p:spPr>
          <a:xfrm>
            <a:off x="1564654" y="2132856"/>
            <a:ext cx="5927397" cy="3312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79712" y="57332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hlinkClick r:id="rId3"/>
              </a:rPr>
              <a:t>https://www.youtube.com/watch?v=zCtXHn4U6V0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123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3728" y="935142"/>
            <a:ext cx="5967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自在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神童「盲人點燈」影片</a:t>
            </a:r>
          </a:p>
        </p:txBody>
      </p:sp>
      <p:sp>
        <p:nvSpPr>
          <p:cNvPr id="4" name="矩形 3"/>
          <p:cNvSpPr/>
          <p:nvPr/>
        </p:nvSpPr>
        <p:spPr>
          <a:xfrm>
            <a:off x="1835696" y="5877272"/>
            <a:ext cx="5698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https://www.youtube.com/watch?v=zLdvW6Dhc8Y</a:t>
            </a:r>
            <a:endParaRPr lang="zh-TW" alt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/>
          <a:srcRect l="12409" t="22062" r="45848" b="23785"/>
          <a:stretch/>
        </p:blipFill>
        <p:spPr>
          <a:xfrm>
            <a:off x="1979712" y="1628800"/>
            <a:ext cx="5229916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73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52292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u="sng" dirty="0" smtClean="0">
                <a:hlinkClick r:id="rId3"/>
              </a:rPr>
              <a:t>https://www.youtube.com/watch?v=7NsQtol_JbE</a:t>
            </a: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心靈環保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DVD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「待用早餐」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/>
          <a:srcRect l="3419" t="19443" r="37798" b="19798"/>
          <a:stretch/>
        </p:blipFill>
        <p:spPr>
          <a:xfrm>
            <a:off x="1835696" y="1700808"/>
            <a:ext cx="5697272" cy="3312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2123728" y="5805264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待用早餐是什麼？意義為何？</a:t>
            </a:r>
          </a:p>
        </p:txBody>
      </p:sp>
    </p:spTree>
    <p:extLst>
      <p:ext uri="{BB962C8B-B14F-4D97-AF65-F5344CB8AC3E}">
        <p14:creationId xmlns="" xmlns:p14="http://schemas.microsoft.com/office/powerpoint/2010/main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5656" y="62068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第十五單元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關愛陌生人</a:t>
            </a:r>
            <a:endParaRPr lang="en-US" altLang="zh-TW" sz="3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5661248"/>
            <a:ext cx="6581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《大智慧過生活》教材出處： </a:t>
            </a:r>
            <a:r>
              <a:rPr lang="en-US" altLang="zh-TW" sz="1600" u="sng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600" u="sng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://life.ddm.org.tw/wisdom2011/%5Cpdf%5C02%5C02-15.pdf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79712" y="1484784"/>
            <a:ext cx="5544616" cy="3823873"/>
            <a:chOff x="2051720" y="1815889"/>
            <a:chExt cx="5544616" cy="382387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38053" t="26742" r="36283" b="41793"/>
            <a:stretch/>
          </p:blipFill>
          <p:spPr>
            <a:xfrm>
              <a:off x="2051720" y="1815889"/>
              <a:ext cx="5544616" cy="3823873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3" name="矩形 2"/>
            <p:cNvSpPr/>
            <p:nvPr/>
          </p:nvSpPr>
          <p:spPr>
            <a:xfrm>
              <a:off x="6283156" y="5282271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12776"/>
            <a:ext cx="7972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有誰知道，自己最後的一口氣，是在誰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陪伴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中度過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（讓學生沉思，不必回答）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74159" y="472609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3068960"/>
            <a:ext cx="7910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陌生人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與我們素昧平生，為何還要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伸出援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手幫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他？ </a:t>
            </a:r>
          </a:p>
        </p:txBody>
      </p:sp>
      <p:sp>
        <p:nvSpPr>
          <p:cNvPr id="8" name="矩形 7"/>
          <p:cNvSpPr/>
          <p:nvPr/>
        </p:nvSpPr>
        <p:spPr>
          <a:xfrm>
            <a:off x="827584" y="4053433"/>
            <a:ext cx="8316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當我們面臨意外困境時，幫我們的往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往是陌生人。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只有我們大家活在互愛中，才能顯出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生命世界的溫馨和光明的精神層面。</a:t>
            </a:r>
          </a:p>
        </p:txBody>
      </p:sp>
    </p:spTree>
    <p:extLst>
      <p:ext uri="{BB962C8B-B14F-4D97-AF65-F5344CB8AC3E}">
        <p14:creationId xmlns=""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8072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課文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中漁夫說「這是我們討海人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應當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做的事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」。這句話啟發你什麼？</a:t>
            </a:r>
          </a:p>
        </p:txBody>
      </p:sp>
      <p:sp>
        <p:nvSpPr>
          <p:cNvPr id="4" name="矩形 3"/>
          <p:cNvSpPr/>
          <p:nvPr/>
        </p:nvSpPr>
        <p:spPr>
          <a:xfrm>
            <a:off x="747346" y="3573016"/>
            <a:ext cx="7610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說說看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你幫助別人或被人幫助的經驗。</a:t>
            </a:r>
          </a:p>
        </p:txBody>
      </p:sp>
    </p:spTree>
    <p:extLst>
      <p:ext uri="{BB962C8B-B14F-4D97-AF65-F5344CB8AC3E}">
        <p14:creationId xmlns="" xmlns:p14="http://schemas.microsoft.com/office/powerpoint/2010/main" val="16371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9592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為何在互愛之中，才能讓社會更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溫馨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美滿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05930" y="2132856"/>
            <a:ext cx="6332140" cy="3539430"/>
            <a:chOff x="1405930" y="2132856"/>
            <a:chExt cx="6332140" cy="3539430"/>
          </a:xfrm>
        </p:grpSpPr>
        <p:sp>
          <p:nvSpPr>
            <p:cNvPr id="3" name="心形 2"/>
            <p:cNvSpPr/>
            <p:nvPr/>
          </p:nvSpPr>
          <p:spPr>
            <a:xfrm>
              <a:off x="5508104" y="2276872"/>
              <a:ext cx="576479" cy="486136"/>
            </a:xfrm>
            <a:prstGeom prst="heart">
              <a:avLst/>
            </a:prstGeom>
            <a:solidFill>
              <a:srgbClr val="FF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405930" y="2132856"/>
              <a:ext cx="6332140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生命與智慧的根源都是愛，沒有愛就會一片漆黑，一片混亂，所以自己家有愛，社會需要有愛，如果每一個人都能把</a:t>
              </a:r>
              <a:r>
                <a:rPr lang="zh-TW" altLang="en-US" sz="32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愛心向外</a:t>
              </a:r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延伸</a:t>
              </a:r>
              <a:r>
                <a:rPr lang="zh-TW" altLang="en-US" sz="32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，</a:t>
              </a:r>
              <a:r>
                <a:rPr lang="zh-TW" altLang="en-US" sz="3200" b="1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將</a:t>
              </a:r>
              <a:r>
                <a:rPr lang="zh-TW" altLang="en-US" sz="32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可以</a:t>
              </a:r>
              <a:r>
                <a:rPr lang="zh-TW" altLang="en-US" sz="3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帶給社會愛和</a:t>
              </a:r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溫暖</a:t>
              </a:r>
              <a:r>
                <a:rPr lang="zh-TW" altLang="en-US" sz="3200" b="1" dirty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。所以我們不能只想到自己，而要想到鄰人和陌生人，要</a:t>
              </a:r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互助合作的關愛。</a:t>
              </a:r>
              <a:endPara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220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2804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170080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對於我們周遭的人，不管認不認識，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只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要聽到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他們有危難，而我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有能力幫助他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就應該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伸出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援手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，這才是慈悲表現，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即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使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還在非洲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、阿富汗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的難民也不例外。</a:t>
            </a:r>
          </a:p>
        </p:txBody>
      </p:sp>
      <p:sp>
        <p:nvSpPr>
          <p:cNvPr id="6" name="矩形 5"/>
          <p:cNvSpPr/>
          <p:nvPr/>
        </p:nvSpPr>
        <p:spPr>
          <a:xfrm>
            <a:off x="590854" y="3960659"/>
            <a:ext cx="7869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藉由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慈悲心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的滋長，你我才會更平安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關心別人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就是關心自己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，或許有一天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我們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也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需要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陌生人的幫助而度過難關。</a:t>
            </a:r>
          </a:p>
        </p:txBody>
      </p:sp>
    </p:spTree>
    <p:extLst>
      <p:ext uri="{BB962C8B-B14F-4D97-AF65-F5344CB8AC3E}">
        <p14:creationId xmlns="" xmlns:p14="http://schemas.microsoft.com/office/powerpoint/2010/main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83119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「善的循環」（中文字幕）影片</a:t>
            </a:r>
          </a:p>
        </p:txBody>
      </p:sp>
      <p:sp>
        <p:nvSpPr>
          <p:cNvPr id="3" name="矩形 2"/>
          <p:cNvSpPr/>
          <p:nvPr/>
        </p:nvSpPr>
        <p:spPr>
          <a:xfrm>
            <a:off x="1922285" y="5586045"/>
            <a:ext cx="5698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0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https://www.youtube.com/watch?v=NJiwRjVrML8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/>
          <a:srcRect l="5086" t="21954" r="38977" b="22511"/>
          <a:stretch/>
        </p:blipFill>
        <p:spPr>
          <a:xfrm>
            <a:off x="1259632" y="1794325"/>
            <a:ext cx="6408712" cy="3578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73059" y="682823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5976" y="83671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PP.66-67)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115616" y="1412776"/>
            <a:ext cx="6606127" cy="4094920"/>
            <a:chOff x="692518" y="1529209"/>
            <a:chExt cx="7702604" cy="483985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6056" t="14497" r="33773" b="15919"/>
            <a:stretch/>
          </p:blipFill>
          <p:spPr>
            <a:xfrm>
              <a:off x="692518" y="1628800"/>
              <a:ext cx="3635366" cy="47161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2119" t="15467" r="34819" b="12319"/>
            <a:stretch/>
          </p:blipFill>
          <p:spPr>
            <a:xfrm>
              <a:off x="4644008" y="1628800"/>
              <a:ext cx="3751114" cy="47161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弧形箭號 (下彎) 11"/>
            <p:cNvSpPr/>
            <p:nvPr/>
          </p:nvSpPr>
          <p:spPr>
            <a:xfrm>
              <a:off x="4355976" y="1529209"/>
              <a:ext cx="288032" cy="9959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弧形箭號 (下彎) 12"/>
            <p:cNvSpPr/>
            <p:nvPr/>
          </p:nvSpPr>
          <p:spPr>
            <a:xfrm>
              <a:off x="4355976" y="6269477"/>
              <a:ext cx="288032" cy="9959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691680" y="56612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PP.66-67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482</Words>
  <Application>Microsoft Office PowerPoint</Application>
  <PresentationFormat>如螢幕大小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555</cp:revision>
  <dcterms:created xsi:type="dcterms:W3CDTF">2016-01-05T01:21:55Z</dcterms:created>
  <dcterms:modified xsi:type="dcterms:W3CDTF">2022-12-15T05:17:11Z</dcterms:modified>
</cp:coreProperties>
</file>