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376" r:id="rId2"/>
    <p:sldId id="367" r:id="rId3"/>
    <p:sldId id="307" r:id="rId4"/>
    <p:sldId id="343" r:id="rId5"/>
    <p:sldId id="372" r:id="rId6"/>
    <p:sldId id="361" r:id="rId7"/>
    <p:sldId id="369" r:id="rId8"/>
    <p:sldId id="368" r:id="rId9"/>
    <p:sldId id="370" r:id="rId10"/>
    <p:sldId id="341" r:id="rId11"/>
    <p:sldId id="345" r:id="rId12"/>
    <p:sldId id="371" r:id="rId13"/>
    <p:sldId id="285" r:id="rId14"/>
    <p:sldId id="375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0000"/>
    <a:srgbClr val="CC3300"/>
    <a:srgbClr val="660066"/>
    <a:srgbClr val="FF9F9F"/>
    <a:srgbClr val="AC2A8A"/>
    <a:srgbClr val="E20000"/>
    <a:srgbClr val="F5D7E4"/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CEAFE-E50B-4C63-8C62-5C8121C3820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1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CEAFE-E50B-4C63-8C62-5C8121C3820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2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CKzxhnnM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88uhy0yvd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2/02-1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344642872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899592" y="1772816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原本是最好的朋友，卻因為有了嫌隙而成為陌生人，真的是很令人難過的一件事。雖然這樣的事情深深地傷害了我們，但是，我們也不該因此而對朋友失去信心，只要我們繼續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保持友善的態度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，一定會有新的好朋友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82126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7944" y="1151135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配合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第四題及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P.63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334" y="2194991"/>
            <a:ext cx="7416824" cy="26384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75656" y="530120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277225" cy="1419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53160"/>
            <a:ext cx="5096619" cy="46048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20433" y="5229200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第二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63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40890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844824"/>
            <a:ext cx="7272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人與人之間的相處之道，需要</a:t>
            </a: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溝通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，溝通不成則</a:t>
            </a: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妥協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，妥協不成時，你就</a:t>
            </a: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原諒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容忍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他吧。</a:t>
            </a:r>
            <a:endParaRPr lang="zh-TW" altLang="en-US" sz="4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3389506" cy="17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8990" t="23296" r="41947" b="27355"/>
          <a:stretch/>
        </p:blipFill>
        <p:spPr>
          <a:xfrm>
            <a:off x="1907704" y="2420888"/>
            <a:ext cx="547260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835696" y="155679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播放「閨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蜜誤會我！！怎麼辦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587727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https://www.youtube.com/watch?v=hdCKzxhnnMo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69269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補充資料</a:t>
            </a:r>
          </a:p>
        </p:txBody>
      </p:sp>
    </p:spTree>
    <p:extLst>
      <p:ext uri="{BB962C8B-B14F-4D97-AF65-F5344CB8AC3E}">
        <p14:creationId xmlns:p14="http://schemas.microsoft.com/office/powerpoint/2010/main" xmlns="" val="466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607533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播放「朋友是什麼？能吃嗎？ 中學生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訴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你友情的樣貌」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影片</a:t>
            </a:r>
          </a:p>
        </p:txBody>
      </p:sp>
      <p:sp>
        <p:nvSpPr>
          <p:cNvPr id="4" name="矩形 3"/>
          <p:cNvSpPr/>
          <p:nvPr/>
        </p:nvSpPr>
        <p:spPr>
          <a:xfrm>
            <a:off x="2051720" y="573325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提問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你認為朋友是什麼？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/>
          <a:srcRect l="5118" t="19600" r="39364" b="22894"/>
          <a:stretch/>
        </p:blipFill>
        <p:spPr>
          <a:xfrm>
            <a:off x="1475656" y="1718695"/>
            <a:ext cx="5904656" cy="34403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矩形 4"/>
          <p:cNvSpPr/>
          <p:nvPr/>
        </p:nvSpPr>
        <p:spPr>
          <a:xfrm>
            <a:off x="1907704" y="522742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https://www.youtube.com/watch?v=q88uhy0yvdk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9520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03102" y="9087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第十四單元   </a:t>
            </a:r>
            <a:r>
              <a:rPr lang="zh-TW" altLang="en-US" sz="3600" b="1" spc="600" dirty="0" smtClean="0">
                <a:solidFill>
                  <a:srgbClr val="B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交給</a:t>
            </a:r>
            <a:r>
              <a:rPr lang="zh-TW" altLang="en-US" sz="3600" b="1" spc="600" dirty="0">
                <a:solidFill>
                  <a:srgbClr val="B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時間去解決</a:t>
            </a:r>
            <a:r>
              <a:rPr lang="zh-TW" altLang="en-US" sz="3600" b="1" spc="600" dirty="0" smtClean="0">
                <a:solidFill>
                  <a:srgbClr val="B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吧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051721" y="1772816"/>
            <a:ext cx="4896544" cy="3456384"/>
            <a:chOff x="2051720" y="1988840"/>
            <a:chExt cx="5516439" cy="376184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720" y="1988840"/>
              <a:ext cx="5197772" cy="357717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940152" y="5381348"/>
              <a:ext cx="16280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  <a:endPara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403648" y="5517232"/>
            <a:ext cx="658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6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3"/>
              </a:rPr>
              <a:t>https://life.ddm.org.tw/wisdom2011/%5Cpdf%5C02%5C02-14.pdf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836712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3905" y="198884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小丸子為什麼傷心？</a:t>
            </a:r>
          </a:p>
        </p:txBody>
      </p:sp>
      <p:sp>
        <p:nvSpPr>
          <p:cNvPr id="2" name="矩形 1"/>
          <p:cNvSpPr/>
          <p:nvPr/>
        </p:nvSpPr>
        <p:spPr>
          <a:xfrm>
            <a:off x="963905" y="306896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小丸子和班上最要好的同學因為小小的誤會不說話了。</a:t>
            </a: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90872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老師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曾舉了什麼例子？這兩位死黨在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什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麼情況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下和好如初呢？</a:t>
            </a:r>
          </a:p>
        </p:txBody>
      </p:sp>
      <p:sp>
        <p:nvSpPr>
          <p:cNvPr id="5" name="矩形 4"/>
          <p:cNvSpPr/>
          <p:nvPr/>
        </p:nvSpPr>
        <p:spPr>
          <a:xfrm>
            <a:off x="1115616" y="2060848"/>
            <a:ext cx="7200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教過的班上，曾有兩位死黨在鬧翻臉之後，誰都不理誰。剛好那時候，其中一個人過生日，這位壽星請全班同學每人一顆義美小泡芙，但卻在不和她講話的死黨桌上，特別多放了一顆金莎巧克力。死黨一看如此的差別待遇，當然立刻就明白一切！後來，下課時兩人在走廊上迎面相遇，死黨主動朝她笑了一下，兩人就這樣又和好如初了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11560" y="98072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小丸子如何主動表達善意？</a:t>
            </a: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配合體驗與學習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P.62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第一題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2708920"/>
            <a:ext cx="7128792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小丸子去金石堂挑了張很可愛的卡片，又在卡片裡誠懇地寫了一些話，把卡片放在這位同學桌上，希望能和這位曾是最要好的同學，盡棄前嫌，重修舊好。</a:t>
            </a:r>
          </a:p>
        </p:txBody>
      </p:sp>
    </p:spTree>
    <p:extLst>
      <p:ext uri="{BB962C8B-B14F-4D97-AF65-F5344CB8AC3E}">
        <p14:creationId xmlns:p14="http://schemas.microsoft.com/office/powerpoint/2010/main" xmlns="" val="26659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2674" y="2420888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媽媽把小丸子攬進懷裡，輕柔地拍拍她說：「沒錯，如果是我，我一定也很難過！」並告訴小丸子，她沒有做錯什麼，因為在挽救這段受傷友誼的過程中，她確實已經盡力了。但友誼是雙方面的事，如果對方不接受，那也不必勉強委屈自己，或刻意再做什麼──「就把這問題交給時間去解決吧！」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6747" y="105273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小丸子想維繫友誼卻失敗了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，媽媽如何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安慰她</a:t>
            </a:r>
            <a:r>
              <a:rPr lang="zh-TW" altLang="en-US" sz="3200" b="1" dirty="0" smtClean="0">
                <a:solidFill>
                  <a:prstClr val="black"/>
                </a:solidFill>
                <a:latin typeface="Poor Richard" panose="02080502050505020702" pitchFamily="18" charset="0"/>
                <a:ea typeface="標楷體" panose="03000509000000000000" pitchFamily="65" charset="-120"/>
              </a:rPr>
              <a:t>？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文章中有三句話跟友誼有關，你對哪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話最有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感覺？為什麼？</a:t>
            </a:r>
          </a:p>
          <a:p>
            <a:pPr lvl="0"/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配合體驗與學習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P.62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第二題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848" y="2420888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朋友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之間發生摩擦是難免的，但有了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愉快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，就要想辦法化解。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indent="-51435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如果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要修補友誼的裂痕，就應主動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伸出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indent="-514350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表達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善意的手。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indent="-51435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友誼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是雙方面的事，如果對方不接受，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那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indent="-51435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不必勉強委屈自己，或刻意再做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什麼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indent="-51435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──「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就把這問題交給時間去解決吧！」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8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83568" y="59652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你和朋友有沒有發生過什麼摩擦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你如何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面對或有什麼行動呢？</a:t>
            </a: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配合體驗與學習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P.62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第三題</a:t>
            </a: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" name="矩形 1"/>
          <p:cNvSpPr/>
          <p:nvPr/>
        </p:nvSpPr>
        <p:spPr>
          <a:xfrm>
            <a:off x="1259632" y="2863898"/>
            <a:ext cx="6408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8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b="1" u="sng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endParaRPr lang="zh-TW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3361" y="2665632"/>
            <a:ext cx="7545655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我和好朋友曾經發生過的摩擦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en-US" altLang="zh-TW" sz="2800" b="1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28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</a:t>
            </a:r>
            <a:endParaRPr lang="zh-TW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4797152"/>
            <a:ext cx="7571303" cy="122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我的面對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方式或行動是</a:t>
            </a:r>
            <a:r>
              <a:rPr lang="zh-TW" altLang="en-US" sz="32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endParaRPr lang="en-US" altLang="zh-TW" sz="3200" b="1" u="sng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32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2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763</Words>
  <Application>Microsoft Office PowerPoint</Application>
  <PresentationFormat>如螢幕大小 (4:3)</PresentationFormat>
  <Paragraphs>63</Paragraphs>
  <Slides>14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682</cp:revision>
  <dcterms:created xsi:type="dcterms:W3CDTF">2016-01-05T01:21:55Z</dcterms:created>
  <dcterms:modified xsi:type="dcterms:W3CDTF">2022-10-31T02:20:25Z</dcterms:modified>
</cp:coreProperties>
</file>