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6"/>
  </p:notesMasterIdLst>
  <p:sldIdLst>
    <p:sldId id="358" r:id="rId3"/>
    <p:sldId id="336" r:id="rId4"/>
    <p:sldId id="307" r:id="rId5"/>
    <p:sldId id="343" r:id="rId6"/>
    <p:sldId id="344" r:id="rId7"/>
    <p:sldId id="357" r:id="rId8"/>
    <p:sldId id="349" r:id="rId9"/>
    <p:sldId id="328" r:id="rId10"/>
    <p:sldId id="350" r:id="rId11"/>
    <p:sldId id="341" r:id="rId12"/>
    <p:sldId id="352" r:id="rId13"/>
    <p:sldId id="355" r:id="rId14"/>
    <p:sldId id="353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F9F"/>
    <a:srgbClr val="AC2A8A"/>
    <a:srgbClr val="640000"/>
    <a:srgbClr val="CC3300"/>
    <a:srgbClr val="660066"/>
    <a:srgbClr val="E20000"/>
    <a:srgbClr val="F5D7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256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50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99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9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60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5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96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82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08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27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96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12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7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EF0MCxbPO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2/02-1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11714521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1844824"/>
            <a:ext cx="7344816" cy="436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想一想，我們是不是經常對朋友說：「你為什麼不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......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」、「你應該要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......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？」其實，這些語言就代表我們拿起放大鏡來看他人了。下次，當我們又想批評的時候，不妨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先深呼吸三次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，然後帶著微笑問：「你是怎麼想到這麼做的呀？」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將責備轉成關懷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，朋友更能感受到你的愛心喔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05058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4546390" y="76470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P.54)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515" y="2711825"/>
            <a:ext cx="7426877" cy="31402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3515" y="137449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團體生活中，不論能力高低，每個人都有一個屬於自己的角色；只要能做好自己應盡的本分，就是對團體有很好的貢獻。請想一想，你能夠在團體中有什麼貢獻呢？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1259632" y="585210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9066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9592" y="90872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生活當中，你曾經看不順眼什麼事嗎？你能夠「覺察」到自己的完美主義嗎？想一想，當我們看不順眼某些事時，是因為我們有了什麼樣的價值評斷呢？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7632848" cy="3495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03648" y="5877272"/>
            <a:ext cx="6143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3752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93283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總結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09120"/>
            <a:ext cx="3389506" cy="17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547664" y="2204864"/>
            <a:ext cx="5616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600"/>
              </a:lnSpc>
            </a:pP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道理是拿來要求自己，不是用來苛求他人。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6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806829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心靈環保兒童生活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教育動畫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DVD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黑天鵝與白天鵝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026" y="5589240"/>
            <a:ext cx="859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提問：請分享你跟好友吵架後又和好的經驗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060848"/>
            <a:ext cx="4950456" cy="26861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1475654" y="5013176"/>
            <a:ext cx="5904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https://www.youtube.com/watch?v=DEF0MCxbPO0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3040" y="76470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第十二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處理心中的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不平</a:t>
            </a:r>
          </a:p>
        </p:txBody>
      </p:sp>
      <p:sp>
        <p:nvSpPr>
          <p:cNvPr id="4" name="矩形 3"/>
          <p:cNvSpPr/>
          <p:nvPr/>
        </p:nvSpPr>
        <p:spPr>
          <a:xfrm>
            <a:off x="1475656" y="5517232"/>
            <a:ext cx="6653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《大智慧過生活》教材出處： </a:t>
            </a:r>
            <a:r>
              <a:rPr lang="en-US" altLang="zh-TW" sz="1600" u="sng" kern="100" dirty="0" smtClean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</a:t>
            </a:r>
            <a:r>
              <a:rPr lang="en-US" altLang="zh-TW" sz="16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://life.ddm.org.tw/wisdom2011/%5Cpdf%5C02%5C02-12.pdf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763688" y="1916832"/>
            <a:ext cx="5987379" cy="3457121"/>
            <a:chOff x="2123728" y="2065875"/>
            <a:chExt cx="5702151" cy="405314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728" y="2065875"/>
              <a:ext cx="5328592" cy="388343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512699" y="5780464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544" y="1472010"/>
            <a:ext cx="819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生活當中，你曾經看什麼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不順眼？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2056785"/>
            <a:ext cx="7272808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踰矩的行徑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457200" lvl="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公車或捷運上大聲聊天、講電話。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隨意超車、搶黃燈、闖紅燈。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穿著暴露。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將自家垃圾放置路邊垃圾箱。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利用網路造假消息、造謠中傷他人。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對於人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事物看不順眼的原因是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什麼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1187624" y="2132856"/>
            <a:ext cx="646297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個性傾向完美主義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比較容易鑽牛角尖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剛好遇上一些煩惱罣礙的事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有些人對自己要求很嚴謹，也用放大鏡來看他人。</a:t>
            </a:r>
          </a:p>
        </p:txBody>
      </p:sp>
    </p:spTree>
    <p:extLst>
      <p:ext uri="{BB962C8B-B14F-4D97-AF65-F5344CB8AC3E}">
        <p14:creationId xmlns="" xmlns:p14="http://schemas.microsoft.com/office/powerpoint/2010/main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要如何做到嚴以律己，寬以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待人？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988840"/>
            <a:ext cx="646297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用顯微鏡看自己的缺點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用放大鏡來看他人的優點</a:t>
            </a: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有寬大的胸襟，不要擔心別人勝過自己。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7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2462" y="134076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作者認為在團隊中真正的成功是什麼？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564904"/>
            <a:ext cx="61926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1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團隊是由眾人組成，有的人能力較強，有的人能力較弱。一個擁有優勢與資源的人，應當服務他人、協助他人，才是真正的成功。</a:t>
            </a:r>
          </a:p>
        </p:txBody>
      </p:sp>
    </p:spTree>
    <p:extLst>
      <p:ext uri="{BB962C8B-B14F-4D97-AF65-F5344CB8AC3E}">
        <p14:creationId xmlns="" xmlns:p14="http://schemas.microsoft.com/office/powerpoint/2010/main" val="1190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2280" y="1628800"/>
            <a:ext cx="7604176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懂得欣賞他人的優點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了解自己的缺點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用佛法、禪法、心法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慈悲關懷人，智慧處理事，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和樂同生活，尊敬相對待。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2260" y="69269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作者教我們如何化解心中的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不平？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7544" y="641503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你是否能用放大鏡找出不喜歡的人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的優點？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想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想他們的優點是什麼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P.55</a:t>
            </a:r>
            <a:r>
              <a:rPr lang="zh-TW" altLang="en-US" sz="2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4176464" cy="45337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868144" y="5013176"/>
            <a:ext cx="3081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8823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6862</TotalTime>
  <Words>617</Words>
  <Application>Microsoft Office PowerPoint</Application>
  <PresentationFormat>如螢幕大小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639</cp:revision>
  <dcterms:created xsi:type="dcterms:W3CDTF">2016-01-05T01:21:55Z</dcterms:created>
  <dcterms:modified xsi:type="dcterms:W3CDTF">2022-12-15T04:50:42Z</dcterms:modified>
</cp:coreProperties>
</file>