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351" r:id="rId2"/>
    <p:sldId id="345" r:id="rId3"/>
    <p:sldId id="347" r:id="rId4"/>
    <p:sldId id="343" r:id="rId5"/>
    <p:sldId id="328" r:id="rId6"/>
    <p:sldId id="346" r:id="rId7"/>
    <p:sldId id="341" r:id="rId8"/>
    <p:sldId id="338" r:id="rId9"/>
    <p:sldId id="348" r:id="rId10"/>
    <p:sldId id="349" r:id="rId11"/>
    <p:sldId id="28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A8A"/>
    <a:srgbClr val="640000"/>
    <a:srgbClr val="FF9F9F"/>
    <a:srgbClr val="660066"/>
    <a:srgbClr val="E20000"/>
    <a:srgbClr val="CC33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052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72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2022/4/11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fe.ddm.org.tw/wisdom2011/pdf/02/02-04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38136608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6912768" cy="49983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597299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13765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836712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11560" y="220486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遇到不舒服、不愉快的事要調心，調心是調我們自己的心，不是調別人的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心。</a:t>
            </a:r>
            <a:endParaRPr lang="zh-TW" altLang="en-US" sz="4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第四單元 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情緒管理讓手足和睦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6941" t="24873" r="36929" b="43091"/>
          <a:stretch/>
        </p:blipFill>
        <p:spPr>
          <a:xfrm>
            <a:off x="2032486" y="1868593"/>
            <a:ext cx="5621092" cy="387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020618" y="5463453"/>
            <a:ext cx="145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海豚男</a:t>
            </a:r>
          </a:p>
        </p:txBody>
      </p:sp>
      <p:sp>
        <p:nvSpPr>
          <p:cNvPr id="6" name="矩形 5"/>
          <p:cNvSpPr/>
          <p:nvPr/>
        </p:nvSpPr>
        <p:spPr>
          <a:xfrm>
            <a:off x="1763688" y="5940577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4"/>
              </a:rPr>
              <a:t> https://life.ddm.org.tw/wisdom2011/%5Cpdf%5C02%5C02-04.pdf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7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2736689"/>
            <a:ext cx="792088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先離開現場：如走出房間不跟弟弟吵。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紓解的方式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騎腳踏車出去吹風、集中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心力去想愉快的事。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39870" y="148879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文中的哥哥是用什麼方法避開可能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弟弟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爭吵？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8921" y="90872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為了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避免</a:t>
            </a:r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"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怒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向膽邊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生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"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後果，作者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勸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這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位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同學怎麼做？</a:t>
            </a:r>
          </a:p>
        </p:txBody>
      </p:sp>
      <p:sp>
        <p:nvSpPr>
          <p:cNvPr id="5" name="矩形 4"/>
          <p:cNvSpPr/>
          <p:nvPr/>
        </p:nvSpPr>
        <p:spPr>
          <a:xfrm>
            <a:off x="1032938" y="2492896"/>
            <a:ext cx="81110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可離開現場到外面去改換心情。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作者教他情緒產生與大腦的關係，讓他知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道人家如何待你是操之在人，但是人如何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看待自己是操之在己；我們不能改變別人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的態度，但是絕對可以改變自己的看法。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若能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轉念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換個角度想，怒氣就可以消除。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99592" y="83671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你覺得文章</a:t>
            </a:r>
            <a:r>
              <a:rPr lang="zh-TW" altLang="en-US" sz="32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r>
              <a:rPr lang="zh-TW" altLang="en-US" sz="3200" b="1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有哪些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方法很受用，能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你紓解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生氣的情緒？</a:t>
            </a:r>
          </a:p>
          <a:p>
            <a:pPr lvl="0"/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32694" t="22980" r="12561" b="22952"/>
          <a:stretch/>
        </p:blipFill>
        <p:spPr>
          <a:xfrm>
            <a:off x="1331640" y="2276872"/>
            <a:ext cx="62214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5675" y="620688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你有過被誤解或受委屈的經驗嗎？會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什麼方法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抒發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0"/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與學習</a:t>
            </a: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抒發情緒的方法</a:t>
            </a: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P.18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347" y="2162325"/>
            <a:ext cx="7116884" cy="42733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39952" y="6119336"/>
            <a:ext cx="6054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生活第二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7149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1832295"/>
            <a:ext cx="7416824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我們常常因為別人對待我們的態度而感到不公平、受委屈，文章中提到：「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我們不能改變別人的態度，但是絕對可以改變自己的看法。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」當我們遇到令人不舒服的對待時，適當的反應是必要的，然而如果我們能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練習轉換心情和想法，先把情緒平穩下來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，溝通起來會更有效用喔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43929" y="607867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5976" y="83671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545" y="2211880"/>
            <a:ext cx="5902918" cy="432611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358" y="146856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完成「我訊息、你訊息」的表達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配合課本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PP.18-19)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3048" y="5677610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endParaRPr lang="en-US" altLang="zh-TW" sz="1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14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第二冊</a:t>
            </a:r>
            <a:r>
              <a:rPr lang="en-US" altLang="zh-TW" sz="14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</a:t>
            </a:r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1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505" y="973359"/>
            <a:ext cx="8201025" cy="46577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9552" y="587727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5583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492</Words>
  <Application>Microsoft Office PowerPoint</Application>
  <PresentationFormat>如螢幕大小 (4:3)</PresentationFormat>
  <Paragraphs>48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554</cp:revision>
  <dcterms:created xsi:type="dcterms:W3CDTF">2016-01-05T01:21:55Z</dcterms:created>
  <dcterms:modified xsi:type="dcterms:W3CDTF">2022-04-11T02:46:49Z</dcterms:modified>
</cp:coreProperties>
</file>