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52" r:id="rId2"/>
    <p:sldId id="336" r:id="rId3"/>
    <p:sldId id="307" r:id="rId4"/>
    <p:sldId id="343" r:id="rId5"/>
    <p:sldId id="350" r:id="rId6"/>
    <p:sldId id="344" r:id="rId7"/>
    <p:sldId id="349" r:id="rId8"/>
    <p:sldId id="328" r:id="rId9"/>
    <p:sldId id="354" r:id="rId10"/>
    <p:sldId id="341" r:id="rId11"/>
    <p:sldId id="351" r:id="rId12"/>
    <p:sldId id="347" r:id="rId13"/>
    <p:sldId id="348" r:id="rId14"/>
    <p:sldId id="285" r:id="rId15"/>
    <p:sldId id="355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8A"/>
    <a:srgbClr val="FFCCFF"/>
    <a:srgbClr val="FF9F9F"/>
    <a:srgbClr val="640000"/>
    <a:srgbClr val="CC3300"/>
    <a:srgbClr val="660066"/>
    <a:srgbClr val="E200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64" d="100"/>
          <a:sy n="64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dV2uClC4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KRe9R3pP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2/02-02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.stockfresh.com/image/9056997/cartoon-radish-smil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115616" y="980728"/>
            <a:ext cx="6718468" cy="5570259"/>
            <a:chOff x="1115616" y="955084"/>
            <a:chExt cx="6718468" cy="5570259"/>
          </a:xfrm>
        </p:grpSpPr>
        <p:pic>
          <p:nvPicPr>
            <p:cNvPr id="4" name="內容版面配置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5616" y="955084"/>
              <a:ext cx="6707242" cy="5570259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6610672" y="5877272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紫薇</a:t>
              </a:r>
              <a:endParaRPr lang="zh-TW" altLang="en-US" dirty="0"/>
            </a:p>
          </p:txBody>
        </p:sp>
      </p:grpSp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755576" y="1700808"/>
            <a:ext cx="770485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、對於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天生的容貌、體型，或許你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不見得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滿意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，然而美醜的標準會因時代而異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整齊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、清潔、端正的儀容卻是人人都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的基本要求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、每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個人對自己的外表當然都是在意的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更重要的是，要擁有健康的身體，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擁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美的心靈，這樣的你，才是最美最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帥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40"/>
              </a:lnSpc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11488" y="4038164"/>
            <a:ext cx="773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537846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  <p:sp>
        <p:nvSpPr>
          <p:cNvPr id="6" name="矩形 5"/>
          <p:cNvSpPr/>
          <p:nvPr/>
        </p:nvSpPr>
        <p:spPr>
          <a:xfrm>
            <a:off x="4876655" y="84562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配合體驗與學習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P.10)</a:t>
            </a:r>
            <a:endParaRPr lang="zh-TW" altLang="en-US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19672" y="1380758"/>
            <a:ext cx="5863340" cy="5314812"/>
            <a:chOff x="1403648" y="1153400"/>
            <a:chExt cx="6079364" cy="557418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580" y="1500826"/>
              <a:ext cx="5080279" cy="522676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648" y="1153400"/>
              <a:ext cx="6079364" cy="1531393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5868144" y="522920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30849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804188"/>
            <a:ext cx="6912768" cy="51048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5229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237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826772" cy="38164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08104" y="544522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第二冊第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33674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916832"/>
            <a:ext cx="6658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如果心裡不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誠懇，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任何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一個外表的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禮儀，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得再莊重都不能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感動人。</a:t>
            </a:r>
            <a:endParaRPr lang="zh-TW" altLang="en-US" sz="4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932040" y="4653136"/>
            <a:ext cx="3476068" cy="1772537"/>
            <a:chOff x="4932040" y="4653136"/>
            <a:chExt cx="3476068" cy="177253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4653136"/>
              <a:ext cx="3389506" cy="177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6876920" y="4653136"/>
              <a:ext cx="153118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1500" b="1" dirty="0" smtClean="0">
                  <a:latin typeface="+mj-ea"/>
                  <a:ea typeface="+mj-ea"/>
                </a:rPr>
                <a:t>聖嚴法師</a:t>
              </a:r>
              <a:r>
                <a:rPr lang="en-US" altLang="zh-TW" sz="1500" b="1" dirty="0" smtClean="0">
                  <a:latin typeface="+mj-ea"/>
                  <a:ea typeface="+mj-ea"/>
                </a:rPr>
                <a:t/>
              </a:r>
              <a:br>
                <a:rPr lang="en-US" altLang="zh-TW" sz="1500" b="1" dirty="0" smtClean="0">
                  <a:latin typeface="+mj-ea"/>
                  <a:ea typeface="+mj-ea"/>
                </a:rPr>
              </a:br>
              <a:r>
                <a:rPr lang="zh-TW" altLang="en-US" sz="1500" b="1" dirty="0" smtClean="0">
                  <a:latin typeface="+mj-ea"/>
                  <a:ea typeface="+mj-ea"/>
                </a:rPr>
                <a:t>      </a:t>
              </a:r>
              <a:r>
                <a:rPr lang="en-US" altLang="zh-TW" sz="1500" b="1" dirty="0" smtClean="0">
                  <a:latin typeface="+mj-ea"/>
                  <a:ea typeface="+mj-ea"/>
                </a:rPr>
                <a:t>&lt;</a:t>
              </a:r>
              <a:r>
                <a:rPr lang="zh-TW" altLang="en-US" sz="1500" b="1" dirty="0" smtClean="0">
                  <a:latin typeface="+mj-ea"/>
                  <a:ea typeface="+mj-ea"/>
                </a:rPr>
                <a:t>禪的世界</a:t>
              </a:r>
              <a:r>
                <a:rPr lang="en-US" altLang="zh-TW" sz="1500" b="1" dirty="0" smtClean="0">
                  <a:latin typeface="+mj-ea"/>
                  <a:ea typeface="+mj-ea"/>
                </a:rPr>
                <a:t>&gt;</a:t>
              </a:r>
              <a:endParaRPr lang="zh-TW" altLang="en-US" sz="15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1484784"/>
            <a:ext cx="64087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讓你立刻自信爆棚的三個小撇步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692696"/>
            <a:ext cx="272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補充資料 </a:t>
            </a:r>
            <a:endParaRPr kumimoji="1" lang="zh-TW" altLang="zh-TW" sz="4400" b="1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29531" r="47151" b="29126"/>
          <a:stretch>
            <a:fillRect/>
          </a:stretch>
        </p:blipFill>
        <p:spPr bwMode="auto">
          <a:xfrm>
            <a:off x="1691680" y="2348880"/>
            <a:ext cx="56886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763688" y="5805264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 smtClean="0">
                <a:latin typeface="Calibri" pitchFamily="34" charset="0"/>
                <a:ea typeface="新細明體" pitchFamily="18" charset="-120"/>
                <a:cs typeface="Calibri" pitchFamily="34" charset="0"/>
                <a:hlinkClick r:id="rId3"/>
              </a:rPr>
              <a:t>https://www.youtube.com/watch?v=wndV2uClC48</a:t>
            </a:r>
            <a:r>
              <a:rPr kumimoji="1" lang="en-US" altLang="zh-TW" sz="2000" dirty="0" smtClean="0"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  <a:endParaRPr kumimoji="1" lang="en-US" altLang="zh-TW" sz="20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806829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心靈環保兒童生活教育動畫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DVD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－「天生我材必有用」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5724404"/>
            <a:ext cx="69557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提問：你參加過演講比賽嗎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演講比賽須具備那些條件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dirty="0" smtClean="0"/>
          </a:p>
        </p:txBody>
      </p:sp>
      <p:sp>
        <p:nvSpPr>
          <p:cNvPr id="5" name="矩形 4"/>
          <p:cNvSpPr/>
          <p:nvPr/>
        </p:nvSpPr>
        <p:spPr>
          <a:xfrm>
            <a:off x="1259632" y="527421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https://www.youtube.com/watch?v=cEKRe9R3pPE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060848"/>
            <a:ext cx="5788918" cy="29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5799" y="870556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整型的少女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演員</a:t>
            </a:r>
          </a:p>
        </p:txBody>
      </p:sp>
      <p:sp>
        <p:nvSpPr>
          <p:cNvPr id="3" name="矩形 2"/>
          <p:cNvSpPr/>
          <p:nvPr/>
        </p:nvSpPr>
        <p:spPr>
          <a:xfrm>
            <a:off x="1763688" y="5877272"/>
            <a:ext cx="675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https://life.ddm.org.tw/wisdom2011/%5Cpdf%5C02%5C02-02.pdf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907704" y="1700808"/>
            <a:ext cx="5411664" cy="3809001"/>
            <a:chOff x="1766708" y="1844823"/>
            <a:chExt cx="5411664" cy="380900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708" y="1844823"/>
              <a:ext cx="5328592" cy="362433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724128" y="528449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544" y="1472010"/>
            <a:ext cx="8190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攝影師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要求女演員去整型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，她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如何回應？</a:t>
            </a:r>
          </a:p>
          <a:p>
            <a:pPr lvl="0"/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2204864"/>
            <a:ext cx="7136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她堅決說「不」。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她說：「我不打算換鼻子，如果攝影師不喜歡燈光打在我臉上的效果，那應該改變的是他們打燈光的方式。我喜歡我的鼻子，必須保持它的原狀；至於我的臀部，那也是我的一部分，我只想保持我現在的樣子。雖然我不漂亮，但我覺得我很有特色。」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51620" y="2132856"/>
            <a:ext cx="7344816" cy="334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美不是具體的事物，而是內心的感覺，反映在你的眼睛裡。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300"/>
              </a:lnSpc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我只想保持我現在的樣子。雖然我不漂亮，但我覺得我很有特色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</p:txBody>
      </p:sp>
      <p:sp>
        <p:nvSpPr>
          <p:cNvPr id="11" name="矩形 10"/>
          <p:cNvSpPr/>
          <p:nvPr/>
        </p:nvSpPr>
        <p:spPr>
          <a:xfrm>
            <a:off x="971600" y="98072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女演員的哪些話最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觸動你的心？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3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19675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女演員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如何展現她的自信心？</a:t>
            </a:r>
          </a:p>
        </p:txBody>
      </p:sp>
      <p:sp>
        <p:nvSpPr>
          <p:cNvPr id="5" name="矩形 4"/>
          <p:cNvSpPr/>
          <p:nvPr/>
        </p:nvSpPr>
        <p:spPr>
          <a:xfrm>
            <a:off x="1321777" y="1988840"/>
            <a:ext cx="7093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第一次試鏡時，就斷然拒絕攝影師要她整型的建議。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她堅持保有自己與眾不同的特質， 並努力用精湛的演技展現自己。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2462" y="134076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文中的「異樣魅力」指的是什麼？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348880"/>
            <a:ext cx="74710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蘇菲亞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羅蘭堅持自己本色，改變了世人對「美麗」的定義或看法，她的鼻子和臀部如今看起來也都很「美」，這種魅力、這種改變，都來自她獨特的氣質和精湛的演技，是她自己努力的成果。</a:t>
            </a:r>
          </a:p>
        </p:txBody>
      </p:sp>
    </p:spTree>
    <p:extLst>
      <p:ext uri="{BB962C8B-B14F-4D97-AF65-F5344CB8AC3E}">
        <p14:creationId xmlns:p14="http://schemas.microsoft.com/office/powerpoint/2010/main" xmlns="" val="1190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2280" y="1628800"/>
            <a:ext cx="7604176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榮獲奧斯卡最佳女主角和終身成就獎。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500"/>
              </a:lnSpc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一九九九年，被美國電影學會選為百年來最偉大的女演員之一，亦被評為二十世紀最美麗的女性之一。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500"/>
              </a:lnSpc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二○○六年，七十一歲高齡的她，在英國線上調查網站「世界上最具自然美的人」的評選中，拿下第一名。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2260" y="69269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女演員曾經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獲得哪些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榮耀？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92260" y="69269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dirty="0" smtClean="0"/>
              <a:t>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從這文章中你能體會美的真義是什麼？</a:t>
            </a:r>
          </a:p>
        </p:txBody>
      </p:sp>
      <p:sp>
        <p:nvSpPr>
          <p:cNvPr id="1026" name="AutoShape 2" descr="「青菜 卡通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755576" y="1268760"/>
            <a:ext cx="7488832" cy="5472608"/>
            <a:chOff x="755576" y="1268760"/>
            <a:chExt cx="7488832" cy="5472608"/>
          </a:xfrm>
        </p:grpSpPr>
        <p:sp>
          <p:nvSpPr>
            <p:cNvPr id="12" name="雲朵形 11"/>
            <p:cNvSpPr/>
            <p:nvPr/>
          </p:nvSpPr>
          <p:spPr>
            <a:xfrm>
              <a:off x="755576" y="1268760"/>
              <a:ext cx="7488832" cy="547260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483768" y="1988840"/>
              <a:ext cx="4536504" cy="108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青菜、蘿蔔各有所好，</a:t>
              </a:r>
              <a:endPara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3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美醜起於心</a:t>
              </a:r>
              <a:r>
                <a:rPr lang="en-US" altLang="zh-TW" sz="3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</a:p>
          </p:txBody>
        </p:sp>
        <p:pic>
          <p:nvPicPr>
            <p:cNvPr id="1028" name="Picture 4" descr="「青菜 卡通」的圖片搜尋結果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546307">
              <a:off x="1797827" y="3463138"/>
              <a:ext cx="1584175" cy="1584175"/>
            </a:xfrm>
            <a:prstGeom prst="rect">
              <a:avLst/>
            </a:prstGeom>
            <a:noFill/>
          </p:spPr>
        </p:pic>
        <p:pic>
          <p:nvPicPr>
            <p:cNvPr id="1030" name="Picture 6" descr="漫畫 蘿蔔 微笑 紅色 快樂 商業照片 © cthom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3356992"/>
              <a:ext cx="1296144" cy="2445555"/>
            </a:xfrm>
            <a:prstGeom prst="rect">
              <a:avLst/>
            </a:prstGeom>
            <a:noFill/>
          </p:spPr>
        </p:pic>
        <p:sp>
          <p:nvSpPr>
            <p:cNvPr id="17" name="矩形 16"/>
            <p:cNvSpPr/>
            <p:nvPr/>
          </p:nvSpPr>
          <p:spPr>
            <a:xfrm>
              <a:off x="5076056" y="4221088"/>
              <a:ext cx="295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>
                  <a:hlinkClick r:id="rId4"/>
                </a:rPr>
                <a:t>圖片出處</a:t>
              </a:r>
              <a:r>
                <a:rPr lang="en-US" altLang="zh-TW" dirty="0" smtClean="0">
                  <a:hlinkClick r:id="rId4"/>
                </a:rPr>
                <a:t>https://tw.stockfresh.com/image/9056997/cartoon-radish-smiling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23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686</Words>
  <Application>Microsoft Office PowerPoint</Application>
  <PresentationFormat>如螢幕大小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611</cp:revision>
  <dcterms:created xsi:type="dcterms:W3CDTF">2016-01-05T01:21:55Z</dcterms:created>
  <dcterms:modified xsi:type="dcterms:W3CDTF">2022-03-28T03:41:04Z</dcterms:modified>
</cp:coreProperties>
</file>