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14"/>
  </p:notesMasterIdLst>
  <p:sldIdLst>
    <p:sldId id="352" r:id="rId3"/>
    <p:sldId id="336" r:id="rId4"/>
    <p:sldId id="307" r:id="rId5"/>
    <p:sldId id="343" r:id="rId6"/>
    <p:sldId id="344" r:id="rId7"/>
    <p:sldId id="349" r:id="rId8"/>
    <p:sldId id="351" r:id="rId9"/>
    <p:sldId id="339" r:id="rId10"/>
    <p:sldId id="353" r:id="rId11"/>
    <p:sldId id="341" r:id="rId12"/>
    <p:sldId id="285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C2A8A"/>
    <a:srgbClr val="640000"/>
    <a:srgbClr val="CC3300"/>
    <a:srgbClr val="FF9F9F"/>
    <a:srgbClr val="660066"/>
    <a:srgbClr val="E20000"/>
    <a:srgbClr val="F5D7E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4660"/>
  </p:normalViewPr>
  <p:slideViewPr>
    <p:cSldViewPr showGuides="1">
      <p:cViewPr varScale="1">
        <p:scale>
          <a:sx n="66" d="100"/>
          <a:sy n="66" d="100"/>
        </p:scale>
        <p:origin x="-158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32563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559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8776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2696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39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7097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3258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6977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149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3527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2401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554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2022/3/28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2944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NIM09k3Xfi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ife.ddm.org.tw/wisdom2011/pdf/02/02-01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400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閉上眼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/>
              </a:r>
              <a:b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</a:b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放輕鬆</a:t>
              </a:r>
              <a:endPara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繪者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紫薇</a:t>
            </a:r>
          </a:p>
        </p:txBody>
      </p:sp>
    </p:spTree>
    <p:extLst>
      <p:ext uri="{BB962C8B-B14F-4D97-AF65-F5344CB8AC3E}">
        <p14:creationId xmlns="" xmlns:p14="http://schemas.microsoft.com/office/powerpoint/2010/main" val="274353981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54868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</a:p>
        </p:txBody>
      </p:sp>
      <p:sp>
        <p:nvSpPr>
          <p:cNvPr id="3" name="矩形 2"/>
          <p:cNvSpPr/>
          <p:nvPr/>
        </p:nvSpPr>
        <p:spPr>
          <a:xfrm>
            <a:off x="1043608" y="1700808"/>
            <a:ext cx="748883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40"/>
              </a:lnSpc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如果你是文章中的那位小和尚，你會用什麼方法面對呢？也許會生氣師父指派粗重工作給你、埋怨師兄弟在旁納涼，也可能會害怕那位陌生人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。這些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感覺都是有可能的，可是作者並沒有因此請師父把工作交給別人，而是試著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認真去做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。因此去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做利人的事也是需要一些勇氣和責任感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，只要你願意嘗試，過程與隨之而來的成長，將永遠屬於你。</a:t>
            </a:r>
          </a:p>
        </p:txBody>
      </p:sp>
    </p:spTree>
    <p:extLst>
      <p:ext uri="{BB962C8B-B14F-4D97-AF65-F5344CB8AC3E}">
        <p14:creationId xmlns="" xmlns:p14="http://schemas.microsoft.com/office/powerpoint/2010/main" val="25529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792550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750903"/>
            <a:ext cx="3389506" cy="177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730249" y="1700808"/>
            <a:ext cx="540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好人不寂寞</a:t>
            </a:r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4000" b="1" dirty="0" smtClean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善人</a:t>
            </a:r>
            <a:r>
              <a:rPr lang="zh-TW" altLang="en-US" sz="4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最快樂</a:t>
            </a:r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4000" b="1" dirty="0" smtClean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時時</a:t>
            </a:r>
            <a:r>
              <a:rPr lang="zh-TW" altLang="en-US" sz="4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處處助人利己</a:t>
            </a:r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4000" b="1" dirty="0" smtClean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時時處處你</a:t>
            </a:r>
            <a:r>
              <a:rPr lang="zh-TW" altLang="en-US" sz="40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最</a:t>
            </a:r>
            <a:r>
              <a:rPr lang="zh-TW" altLang="en-US" sz="40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幸福。</a:t>
            </a:r>
            <a:endParaRPr lang="zh-TW" altLang="en-US" sz="4000" b="1" dirty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806829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播放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自在神童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》2-15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誰是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白衣天使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79712" y="5778060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提問：為什麼天使飛得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起來？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628800"/>
            <a:ext cx="5876087" cy="3416466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115616" y="5298976"/>
            <a:ext cx="68018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Calibri" pitchFamily="34" charset="0"/>
                <a:hlinkClick r:id="rId4"/>
              </a:rPr>
              <a:t>https://www.youtube.com/watch?v=NIM09k3Xfig</a:t>
            </a:r>
            <a:endParaRPr kumimoji="1" lang="en-US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786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95635" y="809059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第一單元  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人便是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利己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2051720" y="1720466"/>
            <a:ext cx="5746226" cy="3942589"/>
            <a:chOff x="1907704" y="1551559"/>
            <a:chExt cx="6106266" cy="4337592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07704" y="1551559"/>
              <a:ext cx="5692910" cy="4183946"/>
            </a:xfrm>
            <a:prstGeom prst="rect">
              <a:avLst/>
            </a:prstGeom>
            <a:solidFill>
              <a:srgbClr val="FFC000"/>
            </a:solidFill>
          </p:spPr>
        </p:pic>
        <p:sp>
          <p:nvSpPr>
            <p:cNvPr id="5" name="矩形 4"/>
            <p:cNvSpPr/>
            <p:nvPr/>
          </p:nvSpPr>
          <p:spPr>
            <a:xfrm>
              <a:off x="6444208" y="5550597"/>
              <a:ext cx="156976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sz="16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海豚男</a:t>
              </a:r>
              <a:endPara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907704" y="5949280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出版單位</a:t>
            </a:r>
            <a:r>
              <a:rPr lang="en-US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財團法人法鼓山文教基金會、財團法人台北市中華佛教文化館</a:t>
            </a:r>
          </a:p>
          <a:p>
            <a:pPr lvl="0"/>
            <a:r>
              <a:rPr lang="zh-TW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《大智慧過生活》教材出處</a:t>
            </a:r>
            <a:r>
              <a:rPr lang="zh-TW" altLang="zh-TW" sz="1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1600" u="sng" kern="1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https://life.ddm.org.tw/wisdom2011/%5Cpdf%5C02%5C02-01.pdf</a:t>
            </a:r>
            <a:endParaRPr lang="en-US" altLang="zh-TW" sz="1600" kern="100" dirty="0">
              <a:solidFill>
                <a:prstClr val="black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1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611560" y="548680"/>
            <a:ext cx="1657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r>
              <a:rPr lang="en-US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0544" y="1472010"/>
            <a:ext cx="8190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文中的小和尚照顧行腳僧有何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收穫？</a:t>
            </a:r>
            <a:endParaRPr lang="zh-TW" altLang="en-US" sz="3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59632" y="2276872"/>
            <a:ext cx="6480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小和尚不但得到助人為善的樂趣；而且經過那段時間的磨鍊，他除了學會照顧他人，也學會如何照顧自己，更多了一項看護病人的新技能。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05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764704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文中的小弟為什麼願意分擔二哥的辛勞？</a:t>
            </a:r>
          </a:p>
        </p:txBody>
      </p:sp>
      <p:sp>
        <p:nvSpPr>
          <p:cNvPr id="5" name="矩形 4"/>
          <p:cNvSpPr/>
          <p:nvPr/>
        </p:nvSpPr>
        <p:spPr>
          <a:xfrm>
            <a:off x="1061356" y="1484784"/>
            <a:ext cx="7093296" cy="4437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二哥告訴他被放養的牛會被人殺來當食物吃；而幫農夫辛勤耕田的牛則成為人們的伙伴，一直飼養到老而捨不得殺來吃。他體悟到應認真工作，所以一有空就幫助二哥，把工作當作玩耍，也做得很快樂。</a:t>
            </a:r>
          </a:p>
        </p:txBody>
      </p:sp>
    </p:spTree>
    <p:extLst>
      <p:ext uri="{BB962C8B-B14F-4D97-AF65-F5344CB8AC3E}">
        <p14:creationId xmlns="" xmlns:p14="http://schemas.microsoft.com/office/powerpoint/2010/main" val="371997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72462" y="1340768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作者為什麼覺得軍中生活很充實？</a:t>
            </a:r>
            <a:endParaRPr lang="en-US" altLang="zh-TW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1356" y="2492896"/>
            <a:ext cx="7471084" cy="2968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他做好分內的工作外，更不錯過幫助人、服務人的機會，所以得到的收穫更多。例如，參與軍中刊物的特約採訪工作，因為多一份付出，也多了一份進步。</a:t>
            </a:r>
          </a:p>
        </p:txBody>
      </p:sp>
    </p:spTree>
    <p:extLst>
      <p:ext uri="{BB962C8B-B14F-4D97-AF65-F5344CB8AC3E}">
        <p14:creationId xmlns="" xmlns:p14="http://schemas.microsoft.com/office/powerpoint/2010/main" val="119092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72462" y="1340768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為什麼說「利人便是利己」？</a:t>
            </a:r>
          </a:p>
        </p:txBody>
      </p:sp>
      <p:sp>
        <p:nvSpPr>
          <p:cNvPr id="4" name="矩形 3"/>
          <p:cNvSpPr/>
          <p:nvPr/>
        </p:nvSpPr>
        <p:spPr>
          <a:xfrm>
            <a:off x="1061356" y="2492896"/>
            <a:ext cx="7471084" cy="2968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身而為人，除了做好自己的本業外，也要多參與服務他人的活動。如此不但能調劑生活，同時也能拓展自我的深度及廣度，為自己創造更寬闊的際遇。</a:t>
            </a:r>
          </a:p>
        </p:txBody>
      </p:sp>
    </p:spTree>
    <p:extLst>
      <p:ext uri="{BB962C8B-B14F-4D97-AF65-F5344CB8AC3E}">
        <p14:creationId xmlns="" xmlns:p14="http://schemas.microsoft.com/office/powerpoint/2010/main" val="119092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011488" y="4038164"/>
            <a:ext cx="7730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altLang="zh-TW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3568" y="692696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請分享你曾經參與的社會公益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（</a:t>
            </a: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配合體驗與學習</a:t>
            </a:r>
            <a:r>
              <a:rPr lang="en-US" altLang="zh-TW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PP.6-7</a:t>
            </a:r>
            <a:r>
              <a:rPr lang="zh-TW" altLang="en-US" sz="28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28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951044"/>
            <a:ext cx="5616624" cy="400257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942212" y="5953621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 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第二冊第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</a:p>
        </p:txBody>
      </p:sp>
    </p:spTree>
    <p:extLst>
      <p:ext uri="{BB962C8B-B14F-4D97-AF65-F5344CB8AC3E}">
        <p14:creationId xmlns="" xmlns:p14="http://schemas.microsoft.com/office/powerpoint/2010/main" val="9220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/>
          <a:srcRect b="50260"/>
          <a:stretch>
            <a:fillRect/>
          </a:stretch>
        </p:blipFill>
        <p:spPr>
          <a:xfrm>
            <a:off x="1043608" y="620688"/>
            <a:ext cx="7761362" cy="201622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99592" y="5733256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 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第二冊第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rcRect t="62175" b="20061"/>
          <a:stretch>
            <a:fillRect/>
          </a:stretch>
        </p:blipFill>
        <p:spPr>
          <a:xfrm>
            <a:off x="899592" y="2492896"/>
            <a:ext cx="7761362" cy="72008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/>
          <a:srcRect b="87810"/>
          <a:stretch>
            <a:fillRect/>
          </a:stretch>
        </p:blipFill>
        <p:spPr>
          <a:xfrm>
            <a:off x="1115616" y="3140968"/>
            <a:ext cx="6677942" cy="64807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/>
          <a:srcRect t="27089" b="61790"/>
          <a:stretch>
            <a:fillRect/>
          </a:stretch>
        </p:blipFill>
        <p:spPr>
          <a:xfrm>
            <a:off x="1115616" y="3861048"/>
            <a:ext cx="6677942" cy="5912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/>
          <a:srcRect l="25879" t="40634" r="4311"/>
          <a:stretch>
            <a:fillRect/>
          </a:stretch>
        </p:blipFill>
        <p:spPr>
          <a:xfrm>
            <a:off x="5436096" y="3717032"/>
            <a:ext cx="3491880" cy="23640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1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2389</TotalTime>
  <Words>517</Words>
  <Application>Microsoft Office PowerPoint</Application>
  <PresentationFormat>如螢幕大小 (4:3)</PresentationFormat>
  <Paragraphs>34</Paragraphs>
  <Slides>11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11</vt:i4>
      </vt:variant>
    </vt:vector>
  </HeadingPairs>
  <TitlesOfParts>
    <vt:vector size="13" baseType="lpstr">
      <vt:lpstr>流線</vt:lpstr>
      <vt:lpstr>1_流線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tcv01</cp:lastModifiedBy>
  <cp:revision>576</cp:revision>
  <dcterms:created xsi:type="dcterms:W3CDTF">2016-01-05T01:21:55Z</dcterms:created>
  <dcterms:modified xsi:type="dcterms:W3CDTF">2022-03-28T02:57:37Z</dcterms:modified>
</cp:coreProperties>
</file>