
<file path=[Content_Types].xml><?xml version="1.0" encoding="utf-8"?>
<Types xmlns="http://schemas.openxmlformats.org/package/2006/content-types">
  <Default Extension="jpeg" ContentType="image/jpeg"/>
  <Default Extension="png" ContentType="image/png"/>
  <Default Extension="mp3" ContentType="audio/mp3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3"/>
  </p:sldIdLst>
  <p:sldSz cx="9144000" cy="6858000" type="screen4x3"/>
  <p:notesSz cx="6858000" cy="9144000"/>
  <p:embeddedFontLst>
    <p:embeddedFont>
      <p:font typeface="Candara" panose="020E0502030303020204" charset="0"/>
      <p:regular r:id="rId7"/>
    </p:embeddedFont>
  </p:embeddedFontLst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9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font" Target="fonts/font1.fntdata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 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D753F3-8AC6-C54A-A2DA-D92914C529A6}" type="datetimeFigureOut">
              <a:rPr kumimoji="1" lang="zh-TW" altLang="en-US" smtClean="0"/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464F0A-33E7-C946-AA8D-4C4DF403B97E}" type="slidenum">
              <a:rPr kumimoji="1" lang="zh-TW" altLang="en-US" smtClean="0"/>
            </a:fld>
            <a:endParaRPr kumimoji="1"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microsoft.com/office/2007/relationships/media" Target="../media/media1.mp3"/><Relationship Id="rId1" Type="http://schemas.openxmlformats.org/officeDocument/2006/relationships/audio" Target="../media/media1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1" y="2294926"/>
            <a:ext cx="8524230" cy="41002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zh-TW" altLang="zh-TW" sz="2400" dirty="0" smtClean="0">
                <a:solidFill>
                  <a:srgbClr val="FF0000"/>
                </a:solidFill>
              </a:rPr>
              <a:t>口</a:t>
            </a:r>
            <a:r>
              <a:rPr lang="zh-TW" altLang="zh-TW" sz="2400" dirty="0">
                <a:solidFill>
                  <a:srgbClr val="FF0000"/>
                </a:solidFill>
              </a:rPr>
              <a:t>白：謝謝您，謝謝您， 請您幫個忙。對不起</a:t>
            </a:r>
            <a:r>
              <a:rPr lang="zh-TW" altLang="zh-TW" sz="2400" dirty="0" smtClean="0">
                <a:solidFill>
                  <a:srgbClr val="FF0000"/>
                </a:solidFill>
              </a:rPr>
              <a:t>，對不起</a:t>
            </a:r>
            <a:r>
              <a:rPr lang="zh-TW" altLang="zh-TW" sz="2400" dirty="0">
                <a:solidFill>
                  <a:srgbClr val="FF0000"/>
                </a:solidFill>
              </a:rPr>
              <a:t>，</a:t>
            </a:r>
            <a:r>
              <a:rPr lang="zh-TW" altLang="zh-TW" sz="2400" dirty="0" smtClean="0">
                <a:solidFill>
                  <a:srgbClr val="FF0000"/>
                </a:solidFill>
              </a:rPr>
              <a:t>向您賠個禮</a:t>
            </a:r>
            <a:r>
              <a:rPr lang="zh-TW" altLang="en-US" sz="2400" dirty="0" smtClean="0">
                <a:solidFill>
                  <a:srgbClr val="FF0000"/>
                </a:solidFill>
              </a:rPr>
              <a:t>。</a:t>
            </a:r>
            <a:endParaRPr lang="zh-TW" altLang="zh-TW" sz="24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zh-TW" altLang="zh-TW" sz="2400" b="1" dirty="0"/>
              <a:t>說出心中 真 誠</a:t>
            </a:r>
            <a:r>
              <a:rPr lang="en-US" altLang="zh-TW" sz="2400" b="1" dirty="0"/>
              <a:t> </a:t>
            </a:r>
            <a:r>
              <a:rPr lang="zh-TW" altLang="zh-TW" sz="2400" b="1" dirty="0" smtClean="0"/>
              <a:t>的 </a:t>
            </a:r>
            <a:r>
              <a:rPr lang="zh-TW" altLang="zh-TW" sz="2400" b="1" dirty="0"/>
              <a:t>感 謝</a:t>
            </a:r>
            <a:r>
              <a:rPr lang="en-US" altLang="zh-TW" sz="2400" b="1" dirty="0"/>
              <a:t>     </a:t>
            </a:r>
            <a:r>
              <a:rPr lang="zh-TW" altLang="zh-TW" sz="2400" b="1" dirty="0" smtClean="0"/>
              <a:t>對方就</a:t>
            </a:r>
            <a:r>
              <a:rPr lang="zh-TW" altLang="zh-TW" sz="2400" b="1" dirty="0"/>
              <a:t>能 感 受</a:t>
            </a:r>
            <a:r>
              <a:rPr lang="en-US" altLang="zh-TW" sz="2400" b="1" dirty="0"/>
              <a:t> </a:t>
            </a:r>
            <a:r>
              <a:rPr lang="zh-TW" altLang="zh-TW" sz="2400" b="1" dirty="0" smtClean="0"/>
              <a:t>你</a:t>
            </a:r>
            <a:r>
              <a:rPr lang="en-US" altLang="zh-TW" sz="2400" b="1" dirty="0" smtClean="0"/>
              <a:t> </a:t>
            </a:r>
            <a:r>
              <a:rPr lang="zh-TW" altLang="zh-TW" sz="2400" b="1" dirty="0" smtClean="0"/>
              <a:t>心 </a:t>
            </a:r>
            <a:r>
              <a:rPr lang="zh-TW" altLang="zh-TW" sz="2400" b="1" dirty="0"/>
              <a:t>意</a:t>
            </a:r>
            <a:endParaRPr lang="zh-TW" altLang="zh-TW" sz="2400" b="1" dirty="0"/>
          </a:p>
          <a:p>
            <a:pPr>
              <a:lnSpc>
                <a:spcPct val="160000"/>
              </a:lnSpc>
            </a:pPr>
            <a:r>
              <a:rPr lang="zh-TW" altLang="zh-TW" sz="2400" b="1" dirty="0"/>
              <a:t>請 謝謝 對不起</a:t>
            </a:r>
            <a:r>
              <a:rPr lang="en-US" altLang="zh-TW" sz="2400" b="1" dirty="0"/>
              <a:t>  </a:t>
            </a:r>
            <a:r>
              <a:rPr lang="zh-TW" altLang="zh-TW" sz="2400" b="1" dirty="0"/>
              <a:t>請 </a:t>
            </a:r>
            <a:r>
              <a:rPr lang="zh-TW" altLang="zh-TW" sz="2400" b="1" dirty="0" smtClean="0"/>
              <a:t>謝謝</a:t>
            </a:r>
            <a:r>
              <a:rPr lang="en-US" altLang="zh-TW" sz="2400" b="1" dirty="0" smtClean="0"/>
              <a:t> </a:t>
            </a:r>
            <a:r>
              <a:rPr lang="zh-TW" altLang="zh-TW" sz="2400" b="1" dirty="0" smtClean="0"/>
              <a:t>對不起</a:t>
            </a:r>
            <a:r>
              <a:rPr lang="en-US" altLang="zh-TW" sz="2400" b="1" dirty="0" smtClean="0"/>
              <a:t>  </a:t>
            </a:r>
            <a:r>
              <a:rPr lang="zh-TW" altLang="zh-TW" sz="2400" b="1" dirty="0"/>
              <a:t>這個 世界變 得</a:t>
            </a:r>
            <a:r>
              <a:rPr lang="en-US" altLang="zh-TW" sz="2400" b="1" dirty="0"/>
              <a:t> </a:t>
            </a:r>
            <a:r>
              <a:rPr lang="zh-TW" altLang="zh-TW" sz="2400" b="1" dirty="0" smtClean="0"/>
              <a:t>更 </a:t>
            </a:r>
            <a:r>
              <a:rPr lang="zh-TW" altLang="zh-TW" sz="2400" b="1" dirty="0"/>
              <a:t>美 </a:t>
            </a:r>
            <a:r>
              <a:rPr lang="zh-TW" altLang="zh-TW" sz="2400" b="1" dirty="0" smtClean="0"/>
              <a:t>麗</a:t>
            </a:r>
            <a:endParaRPr lang="en-US" altLang="zh-TW" sz="2400" b="1" dirty="0" smtClean="0"/>
          </a:p>
          <a:p>
            <a:pPr>
              <a:lnSpc>
                <a:spcPct val="160000"/>
              </a:lnSpc>
            </a:pPr>
            <a:r>
              <a:rPr lang="zh-TW" altLang="zh-TW" sz="2400" dirty="0">
                <a:solidFill>
                  <a:srgbClr val="FF0000"/>
                </a:solidFill>
              </a:rPr>
              <a:t>口白：謝謝您，謝謝您， </a:t>
            </a:r>
            <a:r>
              <a:rPr lang="zh-TW" altLang="zh-TW" sz="2400" dirty="0" smtClean="0">
                <a:solidFill>
                  <a:srgbClr val="FF0000"/>
                </a:solidFill>
              </a:rPr>
              <a:t>請您幫個忙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r>
              <a:rPr lang="zh-TW" altLang="zh-TW" sz="2400" dirty="0" smtClean="0">
                <a:solidFill>
                  <a:srgbClr val="FF0000"/>
                </a:solidFill>
              </a:rPr>
              <a:t>對不起</a:t>
            </a:r>
            <a:r>
              <a:rPr lang="zh-TW" altLang="en-US" dirty="0" smtClean="0">
                <a:solidFill>
                  <a:srgbClr val="FF0000"/>
                </a:solidFill>
              </a:rPr>
              <a:t>，</a:t>
            </a:r>
            <a:r>
              <a:rPr lang="zh-TW" altLang="zh-TW" sz="2400" dirty="0" smtClean="0">
                <a:solidFill>
                  <a:srgbClr val="FF0000"/>
                </a:solidFill>
              </a:rPr>
              <a:t>對不起，向您賠個禮</a:t>
            </a:r>
            <a:r>
              <a:rPr lang="zh-TW" altLang="zh-TW" sz="2400" dirty="0">
                <a:solidFill>
                  <a:srgbClr val="FF0000"/>
                </a:solidFill>
              </a:rPr>
              <a:t>。</a:t>
            </a:r>
            <a:endParaRPr lang="zh-TW" altLang="zh-TW" sz="24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zh-TW" altLang="zh-TW" sz="2400" b="1" dirty="0"/>
              <a:t>說出</a:t>
            </a:r>
            <a:r>
              <a:rPr lang="zh-TW" altLang="zh-TW" sz="2400" b="1" dirty="0" smtClean="0"/>
              <a:t>心中</a:t>
            </a:r>
            <a:r>
              <a:rPr lang="en-US" altLang="zh-TW" sz="2400" b="1" dirty="0" smtClean="0"/>
              <a:t> </a:t>
            </a:r>
            <a:r>
              <a:rPr lang="zh-TW" altLang="zh-TW" sz="2400" b="1" dirty="0" smtClean="0"/>
              <a:t>真</a:t>
            </a:r>
            <a:r>
              <a:rPr lang="en-US" altLang="zh-TW" sz="2400" b="1" dirty="0" smtClean="0"/>
              <a:t> </a:t>
            </a:r>
            <a:r>
              <a:rPr lang="zh-TW" altLang="zh-TW" sz="2400" b="1" dirty="0" smtClean="0"/>
              <a:t>誠</a:t>
            </a:r>
            <a:r>
              <a:rPr lang="en-US" altLang="zh-TW" sz="2400" b="1" dirty="0" smtClean="0"/>
              <a:t> </a:t>
            </a:r>
            <a:r>
              <a:rPr lang="zh-TW" altLang="zh-TW" sz="2400" b="1" dirty="0" smtClean="0"/>
              <a:t>的 歉</a:t>
            </a:r>
            <a:r>
              <a:rPr lang="en-US" altLang="zh-TW" sz="2400" b="1" dirty="0" smtClean="0"/>
              <a:t> </a:t>
            </a:r>
            <a:r>
              <a:rPr lang="zh-TW" altLang="zh-TW" sz="2400" b="1" dirty="0" smtClean="0"/>
              <a:t>意</a:t>
            </a:r>
            <a:r>
              <a:rPr lang="en-US" altLang="zh-TW" sz="2400" b="1" dirty="0" smtClean="0"/>
              <a:t>     </a:t>
            </a:r>
            <a:r>
              <a:rPr lang="zh-TW" altLang="zh-TW" sz="2400" b="1" dirty="0" smtClean="0"/>
              <a:t>對方就</a:t>
            </a:r>
            <a:r>
              <a:rPr lang="zh-TW" altLang="zh-TW" sz="2400" b="1" dirty="0"/>
              <a:t>能 感 </a:t>
            </a:r>
            <a:r>
              <a:rPr lang="zh-TW" altLang="zh-TW" sz="2400" b="1" dirty="0" smtClean="0"/>
              <a:t>受</a:t>
            </a:r>
            <a:r>
              <a:rPr lang="en-US" altLang="zh-TW" sz="2400" b="1" dirty="0" smtClean="0"/>
              <a:t> </a:t>
            </a:r>
            <a:r>
              <a:rPr lang="zh-TW" altLang="zh-TW" sz="2400" b="1" dirty="0"/>
              <a:t>你</a:t>
            </a:r>
            <a:r>
              <a:rPr lang="en-US" altLang="zh-TW" sz="2400" b="1" dirty="0"/>
              <a:t> </a:t>
            </a:r>
            <a:r>
              <a:rPr lang="zh-TW" altLang="zh-TW" sz="2400" b="1" dirty="0" smtClean="0"/>
              <a:t>心 </a:t>
            </a:r>
            <a:r>
              <a:rPr lang="zh-TW" altLang="zh-TW" sz="2400" b="1" dirty="0"/>
              <a:t>意</a:t>
            </a:r>
            <a:endParaRPr lang="zh-TW" altLang="zh-TW" sz="2400" b="1" dirty="0"/>
          </a:p>
          <a:p>
            <a:pPr>
              <a:lnSpc>
                <a:spcPct val="160000"/>
              </a:lnSpc>
            </a:pPr>
            <a:r>
              <a:rPr lang="zh-TW" altLang="zh-TW" sz="2400" b="1" dirty="0"/>
              <a:t>請 謝謝 對不起</a:t>
            </a:r>
            <a:r>
              <a:rPr lang="en-US" altLang="zh-TW" sz="2400" b="1" dirty="0"/>
              <a:t>  </a:t>
            </a:r>
            <a:r>
              <a:rPr lang="zh-TW" altLang="zh-TW" sz="2400" b="1" dirty="0"/>
              <a:t>請 </a:t>
            </a:r>
            <a:r>
              <a:rPr lang="zh-TW" altLang="zh-TW" sz="2400" b="1" dirty="0" smtClean="0"/>
              <a:t>謝謝</a:t>
            </a:r>
            <a:r>
              <a:rPr lang="en-US" altLang="zh-TW" sz="2400" b="1" dirty="0" smtClean="0"/>
              <a:t> </a:t>
            </a:r>
            <a:r>
              <a:rPr lang="zh-TW" altLang="zh-TW" sz="2400" b="1" dirty="0" smtClean="0"/>
              <a:t>對不起</a:t>
            </a:r>
            <a:r>
              <a:rPr lang="en-US" altLang="zh-TW" sz="2400" b="1" dirty="0" smtClean="0"/>
              <a:t>  </a:t>
            </a:r>
            <a:r>
              <a:rPr lang="zh-TW" altLang="zh-TW" sz="2400" b="1" dirty="0"/>
              <a:t>這個 世界一 定</a:t>
            </a:r>
            <a:r>
              <a:rPr lang="en-US" altLang="zh-TW" sz="2400" b="1" dirty="0"/>
              <a:t>  </a:t>
            </a:r>
            <a:r>
              <a:rPr lang="zh-TW" altLang="zh-TW" sz="2400" b="1" dirty="0" smtClean="0"/>
              <a:t>更 </a:t>
            </a:r>
            <a:r>
              <a:rPr lang="zh-TW" altLang="zh-TW" sz="2400" b="1" dirty="0"/>
              <a:t>美 </a:t>
            </a:r>
            <a:r>
              <a:rPr lang="zh-TW" altLang="zh-TW" sz="2400" b="1" dirty="0" smtClean="0"/>
              <a:t>麗</a:t>
            </a:r>
            <a:endParaRPr lang="en-US" altLang="zh-TW" sz="2400" b="1" dirty="0"/>
          </a:p>
          <a:p>
            <a:pPr>
              <a:lnSpc>
                <a:spcPct val="160000"/>
              </a:lnSpc>
            </a:pPr>
            <a:r>
              <a:rPr lang="zh-TW" altLang="zh-TW" sz="2400" dirty="0">
                <a:solidFill>
                  <a:srgbClr val="FF0000"/>
                </a:solidFill>
              </a:rPr>
              <a:t>口白：一起來，</a:t>
            </a:r>
            <a:r>
              <a:rPr lang="en-US" altLang="zh-TW" sz="2400" dirty="0">
                <a:solidFill>
                  <a:srgbClr val="FF0000"/>
                </a:solidFill>
              </a:rPr>
              <a:t> </a:t>
            </a:r>
            <a:r>
              <a:rPr lang="zh-TW" altLang="zh-TW" sz="2400" dirty="0">
                <a:solidFill>
                  <a:srgbClr val="FF0000"/>
                </a:solidFill>
              </a:rPr>
              <a:t>說聲請，真歡喜，</a:t>
            </a:r>
            <a:r>
              <a:rPr lang="zh-TW" altLang="zh-TW" sz="2400" dirty="0" smtClean="0">
                <a:solidFill>
                  <a:srgbClr val="FF0000"/>
                </a:solidFill>
              </a:rPr>
              <a:t>對不起，謝謝您，</a:t>
            </a:r>
            <a:r>
              <a:rPr lang="zh-TW" altLang="zh-TW" sz="2400" dirty="0">
                <a:solidFill>
                  <a:srgbClr val="FF0000"/>
                </a:solidFill>
              </a:rPr>
              <a:t>快樂又有禮</a:t>
            </a:r>
            <a:r>
              <a:rPr lang="en-US" altLang="zh-TW" sz="2400" dirty="0">
                <a:solidFill>
                  <a:srgbClr val="FF0000"/>
                </a:solidFill>
              </a:rPr>
              <a:t> </a:t>
            </a:r>
            <a:r>
              <a:rPr lang="zh-TW" altLang="zh-TW" sz="2400" dirty="0">
                <a:solidFill>
                  <a:srgbClr val="FF0000"/>
                </a:solidFill>
              </a:rPr>
              <a:t>。</a:t>
            </a:r>
            <a:r>
              <a:rPr lang="zh-TW" altLang="zh-TW" sz="2400" dirty="0" smtClean="0">
                <a:solidFill>
                  <a:srgbClr val="FF0000"/>
                </a:solidFill>
                <a:effectLst/>
              </a:rPr>
              <a:t> </a:t>
            </a:r>
            <a:endParaRPr lang="zh-TW" altLang="zh-TW" sz="2400" dirty="0">
              <a:solidFill>
                <a:srgbClr val="FF0000"/>
              </a:solidFill>
            </a:endParaRPr>
          </a:p>
          <a:p>
            <a:endParaRPr kumimoji="1"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 smtClean="0"/>
            </a:br>
            <a:br>
              <a:rPr lang="en-US" altLang="zh-TW" dirty="0" smtClean="0"/>
            </a:br>
            <a:r>
              <a:rPr lang="zh-TW" altLang="zh-TW" sz="3600" dirty="0" smtClean="0"/>
              <a:t>請 </a:t>
            </a:r>
            <a:r>
              <a:rPr lang="zh-TW" altLang="zh-TW" sz="3600" dirty="0"/>
              <a:t>謝謝 對不起</a:t>
            </a:r>
            <a:br>
              <a:rPr lang="zh-TW" altLang="zh-TW" dirty="0"/>
            </a:br>
            <a:r>
              <a:rPr lang="zh-TW" altLang="zh-TW" sz="1600" dirty="0" smtClean="0"/>
              <a:t>作詞 ：張淑玲 許美貞</a:t>
            </a:r>
            <a:br>
              <a:rPr lang="en-US" altLang="zh-TW" sz="1600" dirty="0" smtClean="0"/>
            </a:br>
            <a:r>
              <a:rPr lang="zh-TW" altLang="zh-TW" sz="1600" dirty="0" smtClean="0"/>
              <a:t>作曲 ：許美貞</a:t>
            </a:r>
            <a:br>
              <a:rPr lang="zh-TW" altLang="zh-TW" sz="1600" dirty="0" smtClean="0"/>
            </a:br>
            <a:br>
              <a:rPr kumimoji="1" lang="zh-TW" altLang="en-US" dirty="0" smtClean="0"/>
            </a:br>
            <a:endParaRPr kumimoji="1" lang="zh-TW" altLang="en-US" dirty="0"/>
          </a:p>
        </p:txBody>
      </p:sp>
      <p:pic>
        <p:nvPicPr>
          <p:cNvPr id="3" name="1-12禮儀歌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2" y="5926016"/>
            <a:ext cx="786081" cy="70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3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7120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波形.thmx</Template>
  <TotalTime>0</TotalTime>
  <Words>263</Words>
  <Application>WPS Presentation</Application>
  <PresentationFormat>如螢幕大小 (4:3)</PresentationFormat>
  <Paragraphs>11</Paragraphs>
  <Slides>1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新細明體</vt:lpstr>
      <vt:lpstr>Wingdings</vt:lpstr>
      <vt:lpstr>Symbol</vt:lpstr>
      <vt:lpstr>Kingsoft Sign</vt:lpstr>
      <vt:lpstr>Candara</vt:lpstr>
      <vt:lpstr>標楷體</vt:lpstr>
      <vt:lpstr>苹方-简</vt:lpstr>
      <vt:lpstr>微软雅黑</vt:lpstr>
      <vt:lpstr>汉仪旗黑</vt:lpstr>
      <vt:lpstr>宋体</vt:lpstr>
      <vt:lpstr>Arial Unicode MS</vt:lpstr>
      <vt:lpstr>Calibri</vt:lpstr>
      <vt:lpstr>波形</vt:lpstr>
      <vt:lpstr>  請 謝謝 對不起 作詞 ：張淑玲 許美貞 作曲 ：許美貞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請 謝謝 對不起 作詞 ：張淑玲 許美貞 作曲 ：許美貞  </dc:title>
  <dc:creator>tingmother wu</dc:creator>
  <cp:lastModifiedBy>tingmother</cp:lastModifiedBy>
  <cp:revision>8</cp:revision>
  <dcterms:created xsi:type="dcterms:W3CDTF">2022-03-09T15:45:15Z</dcterms:created>
  <dcterms:modified xsi:type="dcterms:W3CDTF">2022-03-09T15:45:15Z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1028-3.9.6.6441</vt:lpwstr>
  </property>
</Properties>
</file>