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b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 </a:t>
            </a:r>
            <a:r>
              <a:rPr lang="zh-TW" altLang="en-US" smtClean="0"/>
              <a:t>按一下以編輯母片子標題樣式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BE1701-80E3-3342-AA0F-CC22F784FD56}" type="datetimeFigureOut">
              <a:rPr kumimoji="1" lang="zh-TW" altLang="en-US" smtClean="0"/>
              <a:t>19/6/1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BE1701-80E3-3342-AA0F-CC22F784FD56}" type="datetimeFigureOut">
              <a:rPr kumimoji="1" lang="zh-TW" altLang="en-US" smtClean="0"/>
              <a:t>19/6/1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B861F-7F01-1E48-A584-3A10D5A60CB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BE1701-80E3-3342-AA0F-CC22F784FD56}" type="datetimeFigureOut">
              <a:rPr kumimoji="1" lang="zh-TW" altLang="en-US" smtClean="0"/>
              <a:t>19/6/1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B861F-7F01-1E48-A584-3A10D5A60CB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BE1701-80E3-3342-AA0F-CC22F784FD56}" type="datetimeFigureOut">
              <a:rPr kumimoji="1" lang="zh-TW" altLang="en-US" smtClean="0"/>
              <a:t>19/6/1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B861F-7F01-1E48-A584-3A10D5A60CB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BE1701-80E3-3342-AA0F-CC22F784FD56}" type="datetimeFigureOut">
              <a:rPr kumimoji="1" lang="zh-TW" altLang="en-US" smtClean="0"/>
              <a:t>19/6/1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B861F-7F01-1E48-A584-3A10D5A60CB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BE1701-80E3-3342-AA0F-CC22F784FD56}" type="datetimeFigureOut">
              <a:rPr kumimoji="1" lang="zh-TW" altLang="en-US" smtClean="0"/>
              <a:t>19/6/1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B861F-7F01-1E48-A584-3A10D5A60CB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BE1701-80E3-3342-AA0F-CC22F784FD56}" type="datetimeFigureOut">
              <a:rPr kumimoji="1" lang="zh-TW" altLang="en-US" smtClean="0"/>
              <a:t>19/6/1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B861F-7F01-1E48-A584-3A10D5A60CB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BE1701-80E3-3342-AA0F-CC22F784FD56}" type="datetimeFigureOut">
              <a:rPr kumimoji="1" lang="zh-TW" altLang="en-US" smtClean="0"/>
              <a:t>19/6/1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B861F-7F01-1E48-A584-3A10D5A60CB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BE1701-80E3-3342-AA0F-CC22F784FD56}" type="datetimeFigureOut">
              <a:rPr kumimoji="1" lang="zh-TW" altLang="en-US" smtClean="0"/>
              <a:t>19/6/1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B861F-7F01-1E48-A584-3A10D5A60CB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BE1701-80E3-3342-AA0F-CC22F784FD56}" type="datetimeFigureOut">
              <a:rPr kumimoji="1" lang="zh-TW" altLang="en-US" smtClean="0"/>
              <a:t>19/6/1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B861F-7F01-1E48-A584-3A10D5A60CB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BE1701-80E3-3342-AA0F-CC22F784FD56}" type="datetimeFigureOut">
              <a:rPr kumimoji="1" lang="zh-TW" altLang="en-US" smtClean="0"/>
              <a:t>19/6/1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B861F-7F01-1E48-A584-3A10D5A60CB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pic>
        <p:nvPicPr>
          <p:cNvPr id="9" name="圖片 8" descr="bg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88422"/>
          </a:xfrm>
        </p:spPr>
        <p:txBody>
          <a:bodyPr>
            <a:normAutofit fontScale="90000"/>
          </a:bodyPr>
          <a:lstStyle/>
          <a:p>
            <a:pPr lvl="0">
              <a:lnSpc>
                <a:spcPct val="120000"/>
              </a:lnSpc>
            </a:pPr>
            <a:r>
              <a:rPr lang="zh-TW" altLang="zh-TW" dirty="0"/>
              <a:t>誰是好人</a:t>
            </a:r>
            <a:r>
              <a:rPr lang="zh-TW" altLang="zh-TW" dirty="0" smtClean="0"/>
              <a:t>？</a:t>
            </a:r>
            <a:r>
              <a:rPr lang="en-US" altLang="zh-TW" dirty="0" smtClean="0"/>
              <a:t>  </a:t>
            </a:r>
            <a:r>
              <a:rPr lang="zh-TW" altLang="zh-TW" dirty="0" smtClean="0"/>
              <a:t>誰是壞人？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/>
              <a:t>你怎麼看出來的</a:t>
            </a:r>
            <a:r>
              <a:rPr lang="zh-TW" altLang="zh-TW" dirty="0" smtClean="0"/>
              <a:t>？</a:t>
            </a:r>
            <a:endParaRPr kumimoji="1" lang="zh-TW" altLang="en-US" dirty="0"/>
          </a:p>
        </p:txBody>
      </p:sp>
      <p:pic>
        <p:nvPicPr>
          <p:cNvPr id="7" name="內容版面配置區 6" descr="1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571" b="-49571"/>
          <a:stretch>
            <a:fillRect/>
          </a:stretch>
        </p:blipFill>
        <p:spPr>
          <a:xfrm>
            <a:off x="457200" y="1933410"/>
            <a:ext cx="3741271" cy="4192753"/>
          </a:xfrm>
        </p:spPr>
      </p:pic>
      <p:pic>
        <p:nvPicPr>
          <p:cNvPr id="8" name="內容版面配置區 7" descr="2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260" b="-49260"/>
          <a:stretch>
            <a:fillRect/>
          </a:stretch>
        </p:blipFill>
        <p:spPr>
          <a:xfrm>
            <a:off x="4648200" y="1958526"/>
            <a:ext cx="3718859" cy="4167637"/>
          </a:xfrm>
        </p:spPr>
      </p:pic>
    </p:spTree>
    <p:extLst>
      <p:ext uri="{BB962C8B-B14F-4D97-AF65-F5344CB8AC3E}">
        <p14:creationId xmlns:p14="http://schemas.microsoft.com/office/powerpoint/2010/main" val="3639424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697597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zh-TW" altLang="zh-TW" dirty="0" smtClean="0"/>
              <a:t>你喜歡哪一個</a:t>
            </a:r>
            <a:r>
              <a:rPr lang="zh-TW" altLang="zh-TW" dirty="0" smtClean="0">
                <a:effectLst/>
              </a:rPr>
              <a:t> </a:t>
            </a:r>
            <a:r>
              <a:rPr lang="en-US" altLang="zh-TW" dirty="0" smtClean="0">
                <a:effectLst/>
              </a:rPr>
              <a:t>?</a:t>
            </a:r>
            <a:br>
              <a:rPr lang="en-US" altLang="zh-TW" dirty="0" smtClean="0">
                <a:effectLst/>
              </a:rPr>
            </a:br>
            <a:r>
              <a:rPr lang="zh-TW" altLang="zh-TW" dirty="0"/>
              <a:t>為什麼？</a:t>
            </a:r>
            <a:r>
              <a:rPr lang="zh-TW" altLang="zh-TW" dirty="0" smtClean="0">
                <a:effectLst/>
              </a:rPr>
              <a:t> </a:t>
            </a:r>
            <a:endParaRPr kumimoji="1" lang="zh-TW" altLang="en-US" dirty="0"/>
          </a:p>
        </p:txBody>
      </p:sp>
      <p:pic>
        <p:nvPicPr>
          <p:cNvPr id="5" name="內容版面配置區 4" descr="4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945" b="-24945"/>
          <a:stretch>
            <a:fillRect/>
          </a:stretch>
        </p:blipFill>
        <p:spPr/>
      </p:pic>
      <p:pic>
        <p:nvPicPr>
          <p:cNvPr id="6" name="內容版面配置區 5" descr="3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2847" b="-528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04999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016 兒童營PPT底圖-非官方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兒童營PPT底圖-非官方版.thmx</Template>
  <TotalTime>99</TotalTime>
  <Words>9</Words>
  <Application>Microsoft Macintosh PowerPoint</Application>
  <PresentationFormat>如螢幕大小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2016 兒童營PPT底圖-非官方版</vt:lpstr>
      <vt:lpstr>誰是好人？  誰是壞人？ 你怎麼看出來的？</vt:lpstr>
      <vt:lpstr>你喜歡哪一個 ? 為什麼？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誰是好人？  誰是壞人？ 你怎麼看出來的？</dc:title>
  <dc:creator>tingmother wu</dc:creator>
  <cp:lastModifiedBy>tingmother wu</cp:lastModifiedBy>
  <cp:revision>4</cp:revision>
  <dcterms:created xsi:type="dcterms:W3CDTF">2019-05-30T03:35:53Z</dcterms:created>
  <dcterms:modified xsi:type="dcterms:W3CDTF">2019-06-01T01:11:57Z</dcterms:modified>
</cp:coreProperties>
</file>