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00" r:id="rId3"/>
    <p:sldId id="304" r:id="rId5"/>
    <p:sldId id="293" r:id="rId6"/>
    <p:sldId id="299" r:id="rId7"/>
    <p:sldId id="295" r:id="rId8"/>
    <p:sldId id="305" r:id="rId9"/>
    <p:sldId id="294" r:id="rId10"/>
    <p:sldId id="296" r:id="rId11"/>
    <p:sldId id="302" r:id="rId12"/>
    <p:sldId id="306" r:id="rId13"/>
    <p:sldId id="307" r:id="rId14"/>
  </p:sldIdLst>
  <p:sldSz cx="9144000" cy="6858000" type="screen4x3"/>
  <p:notesSz cx="6858000" cy="9144000"/>
  <p:defaultTextStyle>
    <a:defPPr>
      <a:defRPr lang="zh-TW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Arial" panose="020B0604020202090204" pitchFamily="34" charset="0"/>
        <a:ea typeface="新細明體" panose="02020500000000000000" pitchFamily="18" charset="-120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Arial" panose="020B0604020202090204" pitchFamily="34" charset="0"/>
        <a:ea typeface="新細明體" panose="02020500000000000000" pitchFamily="18" charset="-120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Arial" panose="020B0604020202090204" pitchFamily="34" charset="0"/>
        <a:ea typeface="新細明體" panose="02020500000000000000" pitchFamily="18" charset="-120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Arial" panose="020B0604020202090204" pitchFamily="34" charset="0"/>
        <a:ea typeface="新細明體" panose="02020500000000000000" pitchFamily="18" charset="-120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Arial" panose="020B0604020202090204" pitchFamily="34" charset="0"/>
        <a:ea typeface="新細明體" panose="02020500000000000000" pitchFamily="18" charset="-120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Arial" panose="020B0604020202090204" pitchFamily="34" charset="0"/>
        <a:ea typeface="新細明體" panose="02020500000000000000" pitchFamily="18" charset="-120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Arial" panose="020B0604020202090204" pitchFamily="34" charset="0"/>
        <a:ea typeface="新細明體" panose="02020500000000000000" pitchFamily="18" charset="-120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Arial" panose="020B0604020202090204" pitchFamily="34" charset="0"/>
        <a:ea typeface="新細明體" panose="02020500000000000000" pitchFamily="18" charset="-120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Arial" panose="020B0604020202090204" pitchFamily="34" charset="0"/>
        <a:ea typeface="新細明體" panose="02020500000000000000" pitchFamily="18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  <a:srgbClr val="A2341E"/>
    <a:srgbClr val="B90764"/>
    <a:srgbClr val="8B5435"/>
    <a:srgbClr val="0099CC"/>
    <a:srgbClr val="0000FF"/>
    <a:srgbClr val="6633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220"/>
    <p:restoredTop sz="94660"/>
  </p:normalViewPr>
  <p:slideViewPr>
    <p:cSldViewPr showGuides="1">
      <p:cViewPr varScale="1">
        <p:scale>
          <a:sx n="80" d="100"/>
          <a:sy n="80" d="100"/>
        </p:scale>
        <p:origin x="-109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panose="020B0604020202090204" pitchFamily="34" charset="0"/>
                <a:ea typeface="新細明體" panose="02020500000000000000" pitchFamily="18" charset="-120"/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TW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TW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新細明體" panose="02020500000000000000" pitchFamily="18" charset="-120"/>
            </a:endParaRPr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新細明體" panose="02020500000000000000" pitchFamily="18" charset="-120"/>
              </a:rPr>
              <a:t>按一下以編輯母片文字樣式</a:t>
            </a:r>
            <a:endParaRPr kumimoji="1" lang="zh-TW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新細明體" panose="02020500000000000000" pitchFamily="18" charset="-12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第二層</a:t>
            </a:r>
            <a:endParaRPr kumimoji="1" lang="zh-TW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第三層</a:t>
            </a:r>
            <a:endParaRPr kumimoji="1" lang="zh-TW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第四層</a:t>
            </a:r>
            <a:endParaRPr kumimoji="1" lang="zh-TW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第五層</a:t>
            </a:r>
            <a:endParaRPr kumimoji="1" lang="zh-TW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panose="020B0604020202090204" pitchFamily="34" charset="0"/>
                <a:ea typeface="新細明體" panose="02020500000000000000" pitchFamily="18" charset="-120"/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p>
            <a:pPr lvl="0" algn="r" eaLnBrk="1" hangingPunct="1"/>
            <a:fld id="{9A0DB2DC-4C9A-4742-B13C-FB6460FD3503}" type="slidenum">
              <a:rPr lang="zh-TW" altLang="en-US" sz="1200" dirty="0"/>
            </a:fld>
            <a:endParaRPr lang="zh-TW" alt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新細明體" panose="02020500000000000000" pitchFamily="18" charset="-12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1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7411" name="備忘稿版面配置區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/>
            <a:endParaRPr lang="zh-TW" altLang="en-US" dirty="0"/>
          </a:p>
        </p:txBody>
      </p:sp>
      <p:sp>
        <p:nvSpPr>
          <p:cNvPr id="17412" name="投影片編號版面配置區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/>
            <a:fld id="{9A0DB2DC-4C9A-4742-B13C-FB6460FD3503}" type="slidenum">
              <a:rPr lang="zh-TW" altLang="en-US" sz="1200" dirty="0"/>
            </a:fld>
            <a:endParaRPr lang="zh-TW" altLang="en-US" sz="12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8435" name="備忘稿版面配置區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/>
            <a:endParaRPr lang="zh-TW" altLang="en-US" dirty="0"/>
          </a:p>
        </p:txBody>
      </p:sp>
      <p:sp>
        <p:nvSpPr>
          <p:cNvPr id="18436" name="投影片編號版面配置區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/>
            <a:fld id="{9A0DB2DC-4C9A-4742-B13C-FB6460FD3503}" type="slidenum">
              <a:rPr lang="zh-TW" altLang="en-US" sz="1200" dirty="0"/>
            </a:fld>
            <a:endParaRPr lang="zh-TW" altLang="en-US" sz="12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5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9459" name="備忘稿版面配置區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/>
            <a:endParaRPr lang="zh-TW" altLang="en-US" dirty="0"/>
          </a:p>
        </p:txBody>
      </p:sp>
      <p:sp>
        <p:nvSpPr>
          <p:cNvPr id="19460" name="投影片編號版面配置區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/>
            <a:fld id="{9A0DB2DC-4C9A-4742-B13C-FB6460FD3503}" type="slidenum">
              <a:rPr lang="zh-TW" altLang="en-US" sz="1200" dirty="0"/>
            </a:fld>
            <a:endParaRPr lang="zh-TW" altLang="en-US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blipFill rotWithShape="1">
          <a:blip r:embed="rId2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17" name="副標題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zh-TW" altLang="en-US" smtClean="0"/>
              <a:t>按一下以編輯母片副標題樣式</a:t>
            </a:r>
            <a:endParaRPr lang="en-US"/>
          </a:p>
        </p:txBody>
      </p:sp>
      <p:sp>
        <p:nvSpPr>
          <p:cNvPr id="14" name="日期版面配置區 2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90000"/>
                </a:schemeClr>
              </a:solidFill>
              <a:effectLst/>
              <a:uLnTx/>
              <a:uFillTx/>
              <a:latin typeface="Arial" panose="020B060402020209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5" name="頁尾版面配置區 18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90000"/>
                </a:schemeClr>
              </a:solidFill>
              <a:effectLst/>
              <a:uLnTx/>
              <a:uFillTx/>
              <a:latin typeface="Arial" panose="020B060402020209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6" name="投影片編號版面配置區 26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/>
          <a:p>
            <a:pPr algn="r" eaLnBrk="1" hangingPunct="1"/>
            <a:fld id="{9A0DB2DC-4C9A-4742-B13C-FB6460FD3503}" type="slidenum">
              <a:rPr lang="en-US" altLang="zh-TW" dirty="0">
                <a:solidFill>
                  <a:srgbClr val="D1EAEE"/>
                </a:solidFill>
              </a:rPr>
            </a:fld>
            <a:endParaRPr lang="en-US" altLang="zh-TW" dirty="0">
              <a:solidFill>
                <a:srgbClr val="D1EAEE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  <a:endParaRPr lang="zh-TW" altLang="en-US" smtClean="0"/>
          </a:p>
          <a:p>
            <a:pPr lvl="1"/>
            <a:r>
              <a:rPr lang="zh-TW" altLang="en-US" smtClean="0"/>
              <a:t>第二層</a:t>
            </a:r>
            <a:endParaRPr lang="zh-TW" altLang="en-US" smtClean="0"/>
          </a:p>
          <a:p>
            <a:pPr lvl="2"/>
            <a:r>
              <a:rPr lang="zh-TW" altLang="en-US" smtClean="0"/>
              <a:t>第三層</a:t>
            </a:r>
            <a:endParaRPr lang="zh-TW" altLang="en-US" smtClean="0"/>
          </a:p>
          <a:p>
            <a:pPr lvl="3"/>
            <a:r>
              <a:rPr lang="zh-TW" altLang="en-US" smtClean="0"/>
              <a:t>第四層</a:t>
            </a:r>
            <a:endParaRPr lang="zh-TW" altLang="en-US" smtClean="0"/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90000"/>
                </a:schemeClr>
              </a:solidFill>
              <a:effectLst/>
              <a:uLnTx/>
              <a:uFillTx/>
              <a:latin typeface="Arial" panose="020B060402020209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90000"/>
                </a:schemeClr>
              </a:solidFill>
              <a:effectLst/>
              <a:uLnTx/>
              <a:uFillTx/>
              <a:latin typeface="Arial" panose="020B060402020209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zh-TW" dirty="0">
                <a:latin typeface="Arial" panose="020B0604020202090204" pitchFamily="34" charset="0"/>
              </a:rPr>
            </a:fld>
            <a:endParaRPr lang="en-US" altLang="zh-TW" dirty="0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  <a:endParaRPr lang="zh-TW" altLang="en-US" smtClean="0"/>
          </a:p>
          <a:p>
            <a:pPr lvl="1"/>
            <a:r>
              <a:rPr lang="zh-TW" altLang="en-US" smtClean="0"/>
              <a:t>第二層</a:t>
            </a:r>
            <a:endParaRPr lang="zh-TW" altLang="en-US" smtClean="0"/>
          </a:p>
          <a:p>
            <a:pPr lvl="2"/>
            <a:r>
              <a:rPr lang="zh-TW" altLang="en-US" smtClean="0"/>
              <a:t>第三層</a:t>
            </a:r>
            <a:endParaRPr lang="zh-TW" altLang="en-US" smtClean="0"/>
          </a:p>
          <a:p>
            <a:pPr lvl="3"/>
            <a:r>
              <a:rPr lang="zh-TW" altLang="en-US" smtClean="0"/>
              <a:t>第四層</a:t>
            </a:r>
            <a:endParaRPr lang="zh-TW" altLang="en-US" smtClean="0"/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90000"/>
                </a:schemeClr>
              </a:solidFill>
              <a:effectLst/>
              <a:uLnTx/>
              <a:uFillTx/>
              <a:latin typeface="Arial" panose="020B060402020209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90000"/>
                </a:schemeClr>
              </a:solidFill>
              <a:effectLst/>
              <a:uLnTx/>
              <a:uFillTx/>
              <a:latin typeface="Arial" panose="020B060402020209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zh-TW" dirty="0">
                <a:latin typeface="Arial" panose="020B0604020202090204" pitchFamily="34" charset="0"/>
              </a:rPr>
            </a:fld>
            <a:endParaRPr lang="en-US" altLang="zh-TW" dirty="0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  <a:endParaRPr lang="zh-TW" altLang="en-US" smtClean="0"/>
          </a:p>
          <a:p>
            <a:pPr lvl="1"/>
            <a:r>
              <a:rPr lang="zh-TW" altLang="en-US" smtClean="0"/>
              <a:t>第二層</a:t>
            </a:r>
            <a:endParaRPr lang="zh-TW" altLang="en-US" smtClean="0"/>
          </a:p>
          <a:p>
            <a:pPr lvl="2"/>
            <a:r>
              <a:rPr lang="zh-TW" altLang="en-US" smtClean="0"/>
              <a:t>第三層</a:t>
            </a:r>
            <a:endParaRPr lang="zh-TW" altLang="en-US" smtClean="0"/>
          </a:p>
          <a:p>
            <a:pPr lvl="3"/>
            <a:r>
              <a:rPr lang="zh-TW" altLang="en-US" smtClean="0"/>
              <a:t>第四層</a:t>
            </a:r>
            <a:endParaRPr lang="zh-TW" altLang="en-US" smtClean="0"/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90000"/>
                </a:schemeClr>
              </a:solidFill>
              <a:effectLst/>
              <a:uLnTx/>
              <a:uFillTx/>
              <a:latin typeface="Arial" panose="020B060402020209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90000"/>
                </a:schemeClr>
              </a:solidFill>
              <a:effectLst/>
              <a:uLnTx/>
              <a:uFillTx/>
              <a:latin typeface="Arial" panose="020B060402020209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zh-TW" dirty="0">
                <a:latin typeface="Arial" panose="020B0604020202090204" pitchFamily="34" charset="0"/>
              </a:rPr>
            </a:fld>
            <a:endParaRPr lang="en-US" altLang="zh-TW" dirty="0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bg>
      <p:bgPr>
        <a:blipFill rotWithShape="1">
          <a:blip r:embed="rId2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  <a:endParaRPr lang="zh-TW" altLang="en-US" smtClean="0"/>
          </a:p>
        </p:txBody>
      </p:sp>
      <p:sp>
        <p:nvSpPr>
          <p:cNvPr id="1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90000"/>
                </a:schemeClr>
              </a:solidFill>
              <a:effectLst/>
              <a:uLnTx/>
              <a:uFillTx/>
              <a:latin typeface="Arial" panose="020B060402020209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90000"/>
                </a:schemeClr>
              </a:solidFill>
              <a:effectLst/>
              <a:uLnTx/>
              <a:uFillTx/>
              <a:latin typeface="Arial" panose="020B060402020209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/>
          <a:p>
            <a:pPr algn="r" eaLnBrk="1" hangingPunct="1"/>
            <a:fld id="{9A0DB2DC-4C9A-4742-B13C-FB6460FD3503}" type="slidenum">
              <a:rPr lang="en-US" altLang="zh-TW" dirty="0">
                <a:solidFill>
                  <a:srgbClr val="D1EAEE"/>
                </a:solidFill>
              </a:rPr>
            </a:fld>
            <a:endParaRPr lang="en-US" altLang="zh-TW" dirty="0">
              <a:solidFill>
                <a:srgbClr val="D1EAEE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TW" altLang="en-US" smtClean="0"/>
              <a:t>按一下以編輯母片文字樣式</a:t>
            </a:r>
            <a:endParaRPr lang="zh-TW" altLang="en-US" smtClean="0"/>
          </a:p>
          <a:p>
            <a:pPr lvl="1"/>
            <a:r>
              <a:rPr lang="zh-TW" altLang="en-US" smtClean="0"/>
              <a:t>第二層</a:t>
            </a:r>
            <a:endParaRPr lang="zh-TW" altLang="en-US" smtClean="0"/>
          </a:p>
          <a:p>
            <a:pPr lvl="2"/>
            <a:r>
              <a:rPr lang="zh-TW" altLang="en-US" smtClean="0"/>
              <a:t>第三層</a:t>
            </a:r>
            <a:endParaRPr lang="zh-TW" altLang="en-US" smtClean="0"/>
          </a:p>
          <a:p>
            <a:pPr lvl="3"/>
            <a:r>
              <a:rPr lang="zh-TW" altLang="en-US" smtClean="0"/>
              <a:t>第四層</a:t>
            </a:r>
            <a:endParaRPr lang="zh-TW" altLang="en-US" smtClean="0"/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TW" altLang="en-US" smtClean="0"/>
              <a:t>按一下以編輯母片文字樣式</a:t>
            </a:r>
            <a:endParaRPr lang="zh-TW" altLang="en-US" smtClean="0"/>
          </a:p>
          <a:p>
            <a:pPr lvl="1"/>
            <a:r>
              <a:rPr lang="zh-TW" altLang="en-US" smtClean="0"/>
              <a:t>第二層</a:t>
            </a:r>
            <a:endParaRPr lang="zh-TW" altLang="en-US" smtClean="0"/>
          </a:p>
          <a:p>
            <a:pPr lvl="2"/>
            <a:r>
              <a:rPr lang="zh-TW" altLang="en-US" smtClean="0"/>
              <a:t>第三層</a:t>
            </a:r>
            <a:endParaRPr lang="zh-TW" altLang="en-US" smtClean="0"/>
          </a:p>
          <a:p>
            <a:pPr lvl="3"/>
            <a:r>
              <a:rPr lang="zh-TW" altLang="en-US" smtClean="0"/>
              <a:t>第四層</a:t>
            </a:r>
            <a:endParaRPr lang="zh-TW" altLang="en-US" smtClean="0"/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90000"/>
                </a:schemeClr>
              </a:solidFill>
              <a:effectLst/>
              <a:uLnTx/>
              <a:uFillTx/>
              <a:latin typeface="Arial" panose="020B060402020209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90000"/>
                </a:schemeClr>
              </a:solidFill>
              <a:effectLst/>
              <a:uLnTx/>
              <a:uFillTx/>
              <a:latin typeface="Arial" panose="020B060402020209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zh-TW" dirty="0">
                <a:latin typeface="Arial" panose="020B0604020202090204" pitchFamily="34" charset="0"/>
              </a:rPr>
            </a:fld>
            <a:endParaRPr lang="en-US" altLang="zh-TW" dirty="0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zh-TW" altLang="en-US" smtClean="0"/>
              <a:t>按一下以編輯母片文字樣式</a:t>
            </a:r>
            <a:endParaRPr lang="zh-TW" altLang="en-US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zh-TW" altLang="en-US" smtClean="0"/>
              <a:t>按一下以編輯母片文字樣式</a:t>
            </a:r>
            <a:endParaRPr lang="zh-TW" altLang="en-US" smtClean="0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TW" altLang="en-US" smtClean="0"/>
              <a:t>按一下以編輯母片文字樣式</a:t>
            </a:r>
            <a:endParaRPr lang="zh-TW" altLang="en-US" smtClean="0"/>
          </a:p>
          <a:p>
            <a:pPr lvl="1"/>
            <a:r>
              <a:rPr lang="zh-TW" altLang="en-US" smtClean="0"/>
              <a:t>第二層</a:t>
            </a:r>
            <a:endParaRPr lang="zh-TW" altLang="en-US" smtClean="0"/>
          </a:p>
          <a:p>
            <a:pPr lvl="2"/>
            <a:r>
              <a:rPr lang="zh-TW" altLang="en-US" smtClean="0"/>
              <a:t>第三層</a:t>
            </a:r>
            <a:endParaRPr lang="zh-TW" altLang="en-US" smtClean="0"/>
          </a:p>
          <a:p>
            <a:pPr lvl="3"/>
            <a:r>
              <a:rPr lang="zh-TW" altLang="en-US" smtClean="0"/>
              <a:t>第四層</a:t>
            </a:r>
            <a:endParaRPr lang="zh-TW" altLang="en-US" smtClean="0"/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TW" altLang="en-US" smtClean="0"/>
              <a:t>按一下以編輯母片文字樣式</a:t>
            </a:r>
            <a:endParaRPr lang="zh-TW" altLang="en-US" smtClean="0"/>
          </a:p>
          <a:p>
            <a:pPr lvl="1"/>
            <a:r>
              <a:rPr lang="zh-TW" altLang="en-US" smtClean="0"/>
              <a:t>第二層</a:t>
            </a:r>
            <a:endParaRPr lang="zh-TW" altLang="en-US" smtClean="0"/>
          </a:p>
          <a:p>
            <a:pPr lvl="2"/>
            <a:r>
              <a:rPr lang="zh-TW" altLang="en-US" smtClean="0"/>
              <a:t>第三層</a:t>
            </a:r>
            <a:endParaRPr lang="zh-TW" altLang="en-US" smtClean="0"/>
          </a:p>
          <a:p>
            <a:pPr lvl="3"/>
            <a:r>
              <a:rPr lang="zh-TW" altLang="en-US" smtClean="0"/>
              <a:t>第四層</a:t>
            </a:r>
            <a:endParaRPr lang="zh-TW" altLang="en-US" smtClean="0"/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90000"/>
                </a:schemeClr>
              </a:solidFill>
              <a:effectLst/>
              <a:uLnTx/>
              <a:uFillTx/>
              <a:latin typeface="Arial" panose="020B060402020209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90000"/>
                </a:schemeClr>
              </a:solidFill>
              <a:effectLst/>
              <a:uLnTx/>
              <a:uFillTx/>
              <a:latin typeface="Arial" panose="020B060402020209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zh-TW" dirty="0">
                <a:latin typeface="Arial" panose="020B0604020202090204" pitchFamily="34" charset="0"/>
              </a:rPr>
            </a:fld>
            <a:endParaRPr lang="en-US" altLang="zh-TW" dirty="0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90000"/>
                </a:schemeClr>
              </a:solidFill>
              <a:effectLst/>
              <a:uLnTx/>
              <a:uFillTx/>
              <a:latin typeface="Arial" panose="020B060402020209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90000"/>
                </a:schemeClr>
              </a:solidFill>
              <a:effectLst/>
              <a:uLnTx/>
              <a:uFillTx/>
              <a:latin typeface="Arial" panose="020B060402020209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zh-TW" dirty="0">
                <a:latin typeface="Arial" panose="020B0604020202090204" pitchFamily="34" charset="0"/>
              </a:rPr>
            </a:fld>
            <a:endParaRPr lang="en-US" altLang="zh-TW" dirty="0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90000"/>
                </a:schemeClr>
              </a:solidFill>
              <a:effectLst/>
              <a:uLnTx/>
              <a:uFillTx/>
              <a:latin typeface="Arial" panose="020B060402020209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90000"/>
                </a:schemeClr>
              </a:solidFill>
              <a:effectLst/>
              <a:uLnTx/>
              <a:uFillTx/>
              <a:latin typeface="Arial" panose="020B060402020209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zh-TW" dirty="0">
                <a:latin typeface="Arial" panose="020B0604020202090204" pitchFamily="34" charset="0"/>
              </a:rPr>
            </a:fld>
            <a:endParaRPr lang="en-US" altLang="zh-TW" dirty="0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zh-TW" altLang="en-US" smtClean="0"/>
              <a:t>按一下以編輯母片文字樣式</a:t>
            </a:r>
            <a:endParaRPr lang="zh-TW" altLang="en-US" smtClean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zh-TW" altLang="en-US" smtClean="0"/>
              <a:t>按一下以編輯母片文字樣式</a:t>
            </a:r>
            <a:endParaRPr lang="zh-TW" altLang="en-US" smtClean="0"/>
          </a:p>
          <a:p>
            <a:pPr lvl="1"/>
            <a:r>
              <a:rPr lang="zh-TW" altLang="en-US" smtClean="0"/>
              <a:t>第二層</a:t>
            </a:r>
            <a:endParaRPr lang="zh-TW" altLang="en-US" smtClean="0"/>
          </a:p>
          <a:p>
            <a:pPr lvl="2"/>
            <a:r>
              <a:rPr lang="zh-TW" altLang="en-US" smtClean="0"/>
              <a:t>第三層</a:t>
            </a:r>
            <a:endParaRPr lang="zh-TW" altLang="en-US" smtClean="0"/>
          </a:p>
          <a:p>
            <a:pPr lvl="3"/>
            <a:r>
              <a:rPr lang="zh-TW" altLang="en-US" smtClean="0"/>
              <a:t>第四層</a:t>
            </a:r>
            <a:endParaRPr lang="zh-TW" altLang="en-US" smtClean="0"/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90000"/>
                </a:schemeClr>
              </a:solidFill>
              <a:effectLst/>
              <a:uLnTx/>
              <a:uFillTx/>
              <a:latin typeface="Arial" panose="020B060402020209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90000"/>
                </a:schemeClr>
              </a:solidFill>
              <a:effectLst/>
              <a:uLnTx/>
              <a:uFillTx/>
              <a:latin typeface="Arial" panose="020B060402020209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zh-TW" dirty="0">
                <a:latin typeface="Arial" panose="020B0604020202090204" pitchFamily="34" charset="0"/>
              </a:rPr>
            </a:fld>
            <a:endParaRPr lang="en-US" altLang="zh-TW" dirty="0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bg>
      <p:bgPr>
        <a:blipFill rotWithShape="1">
          <a:blip r:embed="rId2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剪去並圓角化單一角落矩形 13"/>
          <p:cNvSpPr/>
          <p:nvPr/>
        </p:nvSpPr>
        <p:spPr bwMode="auto">
          <a:xfrm rot="420000" flipV="1">
            <a:off x="3165475" y="1108075"/>
            <a:ext cx="5257800" cy="4114800"/>
          </a:xfrm>
          <a:custGeom>
            <a:avLst/>
            <a:gdLst>
              <a:gd name="T0" fmla="*/ 0 w 5257800"/>
              <a:gd name="T1" fmla="*/ 0 h 4114800"/>
              <a:gd name="T2" fmla="*/ 5107774 w 5257800"/>
              <a:gd name="T3" fmla="*/ 0 h 4114800"/>
              <a:gd name="T4" fmla="*/ 5257800 w 5257800"/>
              <a:gd name="T5" fmla="*/ 150026 h 4114800"/>
              <a:gd name="T6" fmla="*/ 5257800 w 5257800"/>
              <a:gd name="T7" fmla="*/ 4114800 h 4114800"/>
              <a:gd name="T8" fmla="*/ 0 w 5257800"/>
              <a:gd name="T9" fmla="*/ 4114800 h 4114800"/>
              <a:gd name="T10" fmla="*/ 0 w 5257800"/>
              <a:gd name="T11" fmla="*/ 0 h 4114800"/>
              <a:gd name="T12" fmla="*/ 0 w 5257800"/>
              <a:gd name="T13" fmla="*/ 0 h 41148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257800" h="4114800">
                <a:moveTo>
                  <a:pt x="0" y="0"/>
                </a:moveTo>
                <a:lnTo>
                  <a:pt x="5107774" y="0"/>
                </a:lnTo>
                <a:lnTo>
                  <a:pt x="5257800" y="150026"/>
                </a:lnTo>
                <a:lnTo>
                  <a:pt x="5257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3175" cap="rnd" cmpd="sng">
            <a:solidFill>
              <a:srgbClr val="C0C0C0"/>
            </a:solidFill>
            <a:prstDash val="solid"/>
            <a:round/>
          </a:ln>
          <a:effectLst>
            <a:outerShdw dist="38500" dir="7500041" sx="98500" sy="100079" kx="99984" algn="tl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TW" altLang="en-US" sz="2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5" name="直角三角形 14"/>
          <p:cNvSpPr>
            <a:spLocks noChangeArrowheads="1"/>
          </p:cNvSpPr>
          <p:nvPr/>
        </p:nvSpPr>
        <p:spPr bwMode="auto"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>
            <a:solidFill>
              <a:srgbClr val="FFFFFF"/>
            </a:solidFill>
            <a:bevel/>
          </a:ln>
          <a:effectLst>
            <a:outerShdw dist="6350" dir="12899787" algn="tl" rotWithShape="0">
              <a:srgbClr val="808080">
                <a:alpha val="46999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手繪多邊形 15"/>
          <p:cNvSpPr/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手繪多邊形 16"/>
          <p:cNvSpPr/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zh-TW" altLang="en-US" smtClean="0"/>
              <a:t>按一下以編輯母片文字樣式</a:t>
            </a:r>
            <a:endParaRPr lang="zh-TW" altLang="en-US" smtClean="0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 vert="horz" wrap="square" lIns="91440" tIns="45720" rIns="91440" bIns="45720" numCol="1" anchor="t" anchorCtr="0" compatLnSpc="1">
            <a:normAutofit/>
          </a:bodyPr>
          <a:lstStyle>
            <a:lvl1pPr marL="0" indent="0">
              <a:buNone/>
              <a:defRPr sz="3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None/>
              <a:defRPr/>
            </a:pPr>
            <a:r>
              <a:rPr kumimoji="1" lang="zh-TW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新細明體" panose="02020500000000000000" pitchFamily="18" charset="-120"/>
              </a:rPr>
              <a:t>按一下圖示以新增圖片</a:t>
            </a:r>
            <a:endParaRPr kumimoji="1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新細明體" panose="02020500000000000000" pitchFamily="18" charset="-120"/>
            </a:endParaRPr>
          </a:p>
        </p:txBody>
      </p:sp>
      <p:sp>
        <p:nvSpPr>
          <p:cNvPr id="19" name="日期版面配置區 4"/>
          <p:cNvSpPr>
            <a:spLocks noGrp="1"/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90000"/>
                </a:schemeClr>
              </a:solidFill>
              <a:effectLst/>
              <a:uLnTx/>
              <a:uFillTx/>
              <a:latin typeface="Arial" panose="020B060402020209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0" name="頁尾版面配置區 5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90000"/>
                </a:schemeClr>
              </a:solidFill>
              <a:effectLst/>
              <a:uLnTx/>
              <a:uFillTx/>
              <a:latin typeface="Arial" panose="020B060402020209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1" name="投影片編號版面配置區 6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6096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/>
          <a:p>
            <a:pPr algn="r" eaLnBrk="1" hangingPunct="1"/>
            <a:fld id="{9A0DB2DC-4C9A-4742-B13C-FB6460FD3503}" type="slidenum">
              <a:rPr lang="en-US" altLang="zh-TW" dirty="0"/>
            </a:fld>
            <a:endParaRPr lang="en-US" altLang="zh-TW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2"/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7" name="手繪多邊形 6"/>
          <p:cNvSpPr/>
          <p:nvPr/>
        </p:nvSpPr>
        <p:spPr bwMode="auto">
          <a:xfrm>
            <a:off x="-9525" y="-7937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手繪多邊形 7"/>
          <p:cNvSpPr/>
          <p:nvPr/>
        </p:nvSpPr>
        <p:spPr bwMode="auto">
          <a:xfrm>
            <a:off x="4381500" y="-7937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標題版面配置區 8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lIns="0" rIns="0" bIns="0" anchor="b"/>
          <a:p>
            <a:pPr lvl="0"/>
            <a:r>
              <a:rPr lang="zh-TW" altLang="en-US" dirty="0"/>
              <a:t>按一下以編輯母片標題樣式</a:t>
            </a:r>
            <a:endParaRPr lang="en-US" altLang="zh-TW" dirty="0"/>
          </a:p>
        </p:txBody>
      </p:sp>
      <p:sp>
        <p:nvSpPr>
          <p:cNvPr id="1029" name="文字版面配置區 29"/>
          <p:cNvSpPr>
            <a:spLocks noGrp="1"/>
          </p:cNvSpPr>
          <p:nvPr>
            <p:ph type="body" idx="1"/>
          </p:nvPr>
        </p:nvSpPr>
        <p:spPr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TW" altLang="en-US" dirty="0"/>
              <a:t>按一下以編輯母片文字樣式</a:t>
            </a:r>
            <a:endParaRPr lang="zh-TW" altLang="en-US" dirty="0"/>
          </a:p>
          <a:p>
            <a:pPr lvl="1"/>
            <a:r>
              <a:rPr lang="zh-TW" altLang="en-US" dirty="0"/>
              <a:t>第二層</a:t>
            </a:r>
            <a:endParaRPr lang="zh-TW" altLang="en-US" dirty="0"/>
          </a:p>
          <a:p>
            <a:pPr lvl="2"/>
            <a:r>
              <a:rPr lang="zh-TW" altLang="en-US" dirty="0"/>
              <a:t>第三層</a:t>
            </a:r>
            <a:endParaRPr lang="zh-TW" altLang="en-US" dirty="0"/>
          </a:p>
          <a:p>
            <a:pPr lvl="3"/>
            <a:r>
              <a:rPr lang="zh-TW" altLang="en-US" dirty="0"/>
              <a:t>第四層</a:t>
            </a:r>
            <a:endParaRPr lang="zh-TW" altLang="en-US" dirty="0"/>
          </a:p>
          <a:p>
            <a:pPr lvl="4"/>
            <a:r>
              <a:rPr lang="zh-TW" altLang="en-US" dirty="0"/>
              <a:t>第五層</a:t>
            </a:r>
            <a:endParaRPr lang="en-US" altLang="zh-TW" dirty="0"/>
          </a:p>
        </p:txBody>
      </p:sp>
      <p:sp>
        <p:nvSpPr>
          <p:cNvPr id="10" name="日期版面配置區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panose="020B0604020202090204" pitchFamily="34" charset="0"/>
                <a:ea typeface="新細明體" panose="02020500000000000000" pitchFamily="18" charset="-120"/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90000"/>
                </a:schemeClr>
              </a:solidFill>
              <a:effectLst/>
              <a:uLnTx/>
              <a:uFillTx/>
              <a:latin typeface="Arial" panose="020B060402020209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2" name="頁尾版面配置區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panose="020B0604020202090204" pitchFamily="34" charset="0"/>
                <a:ea typeface="新細明體" panose="02020500000000000000" pitchFamily="18" charset="-120"/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90000"/>
                </a:schemeClr>
              </a:solidFill>
              <a:effectLst/>
              <a:uLnTx/>
              <a:uFillTx/>
              <a:latin typeface="Arial" panose="020B060402020209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8" name="投影片編號版面配置區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/>
          <a:lstStyle>
            <a:lvl1pPr algn="r">
              <a:defRPr sz="1200">
                <a:solidFill>
                  <a:srgbClr val="045C75"/>
                </a:solidFill>
              </a:defRPr>
            </a:lvl1pPr>
          </a:lstStyle>
          <a:p>
            <a:pPr lvl="0" eaLnBrk="1" hangingPunct="1"/>
            <a:fld id="{9A0DB2DC-4C9A-4742-B13C-FB6460FD3503}" type="slidenum">
              <a:rPr lang="en-US" altLang="zh-TW" dirty="0">
                <a:latin typeface="Arial" panose="020B0604020202090204" pitchFamily="34" charset="0"/>
              </a:rPr>
            </a:fld>
            <a:endParaRPr lang="en-US" altLang="zh-TW" dirty="0">
              <a:latin typeface="Arial" panose="020B0604020202090204" pitchFamily="34" charset="0"/>
            </a:endParaRPr>
          </a:p>
        </p:txBody>
      </p:sp>
      <p:grpSp>
        <p:nvGrpSpPr>
          <p:cNvPr id="1033" name="群組 1"/>
          <p:cNvGrpSpPr/>
          <p:nvPr/>
        </p:nvGrpSpPr>
        <p:grpSpPr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手繪多邊形 11"/>
            <p:cNvSpPr/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90204" pitchFamily="34" charset="0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3" name="手繪多邊形 12"/>
            <p:cNvSpPr/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90204" pitchFamily="34" charset="0"/>
                <a:ea typeface="新細明體" panose="02020500000000000000" pitchFamily="18" charset="-120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5000" kern="1200">
          <a:solidFill>
            <a:schemeClr val="tx2"/>
          </a:solidFill>
          <a:latin typeface="+mj-lt"/>
          <a:ea typeface="+mj-ea"/>
          <a:cs typeface="微軟正黑體" panose="020B0604030504040204" pitchFamily="34" charset="-12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5000">
          <a:solidFill>
            <a:schemeClr val="tx2"/>
          </a:solidFill>
          <a:latin typeface="Calibri" panose="020F0702030404030204" pitchFamily="34" charset="0"/>
          <a:ea typeface="微軟正黑體" panose="020B0604030504040204" pitchFamily="34" charset="-120"/>
          <a:cs typeface="微軟正黑體" panose="020B0604030504040204" pitchFamily="34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5000">
          <a:solidFill>
            <a:schemeClr val="tx2"/>
          </a:solidFill>
          <a:latin typeface="Calibri" panose="020F0702030404030204" pitchFamily="34" charset="0"/>
          <a:ea typeface="微軟正黑體" panose="020B0604030504040204" pitchFamily="34" charset="-120"/>
          <a:cs typeface="微軟正黑體" panose="020B0604030504040204" pitchFamily="34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5000">
          <a:solidFill>
            <a:schemeClr val="tx2"/>
          </a:solidFill>
          <a:latin typeface="Calibri" panose="020F0702030404030204" pitchFamily="34" charset="0"/>
          <a:ea typeface="微軟正黑體" panose="020B0604030504040204" pitchFamily="34" charset="-120"/>
          <a:cs typeface="微軟正黑體" panose="020B0604030504040204" pitchFamily="34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5000">
          <a:solidFill>
            <a:schemeClr val="tx2"/>
          </a:solidFill>
          <a:latin typeface="Calibri" panose="020F0702030404030204" pitchFamily="34" charset="0"/>
          <a:ea typeface="微軟正黑體" panose="020B0604030504040204" pitchFamily="34" charset="-120"/>
          <a:cs typeface="微軟正黑體" panose="020B0604030504040204" pitchFamily="34" charset="-12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702030404030204" pitchFamily="34" charset="0"/>
          <a:ea typeface="微軟正黑體" panose="020B0604030504040204" pitchFamily="34" charset="-12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702030404030204" pitchFamily="34" charset="0"/>
          <a:ea typeface="微軟正黑體" panose="020B0604030504040204" pitchFamily="34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702030404030204" pitchFamily="34" charset="0"/>
          <a:ea typeface="微軟正黑體" panose="020B0604030504040204" pitchFamily="34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702030404030204" pitchFamily="34" charset="0"/>
          <a:ea typeface="微軟正黑體" panose="020B0604030504040204" pitchFamily="34" charset="-12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kumimoji="1" sz="2600" kern="1200">
          <a:solidFill>
            <a:schemeClr val="tx1"/>
          </a:solidFill>
          <a:latin typeface="+mn-lt"/>
          <a:ea typeface="+mn-ea"/>
          <a:cs typeface="新細明體" panose="02020500000000000000" pitchFamily="18" charset="-120"/>
        </a:defRPr>
      </a:lvl1pPr>
      <a:lvl2pPr marL="640080" indent="-24638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38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405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185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 panose="05020102010507070707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 panose="05020102010507070707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2" name="圖片 2"/>
          <p:cNvPicPr>
            <a:picLocks noChangeAspect="1"/>
          </p:cNvPicPr>
          <p:nvPr/>
        </p:nvPicPr>
        <p:blipFill>
          <a:blip r:embed="rId1"/>
          <a:srcRect l="33183" t="22987" r="12506" b="27969"/>
          <a:stretch>
            <a:fillRect/>
          </a:stretch>
        </p:blipFill>
        <p:spPr>
          <a:xfrm>
            <a:off x="1116013" y="1628775"/>
            <a:ext cx="6769100" cy="4860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4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7188" y="333375"/>
            <a:ext cx="3206750" cy="1603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5" name="矩形 2"/>
          <p:cNvSpPr/>
          <p:nvPr/>
        </p:nvSpPr>
        <p:spPr>
          <a:xfrm>
            <a:off x="2124075" y="3789363"/>
            <a:ext cx="5472113" cy="25542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TW" altLang="en-US" sz="3200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樹呀</a:t>
            </a:r>
            <a:r>
              <a:rPr lang="en-US" altLang="zh-TW" sz="3200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﹗</a:t>
            </a:r>
            <a:r>
              <a:rPr lang="zh-TW" altLang="en-US" sz="3200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樹呀</a:t>
            </a:r>
            <a:r>
              <a:rPr lang="en-US" altLang="zh-TW" sz="3200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﹗</a:t>
            </a:r>
            <a:r>
              <a:rPr lang="zh-TW" altLang="en-US" sz="3200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我把您種下，</a:t>
            </a:r>
            <a:endParaRPr lang="en-US" altLang="zh-TW" sz="3200" b="1" dirty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3200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不怕風雨快點長大。</a:t>
            </a:r>
            <a:endParaRPr lang="en-US" altLang="zh-TW" sz="3200" b="1" dirty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3200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長著綠的葉，開著紅的花，</a:t>
            </a:r>
            <a:endParaRPr lang="en-US" altLang="zh-TW" sz="3200" b="1" dirty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3200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鳥來做窩，猴子來爬，</a:t>
            </a:r>
            <a:endParaRPr lang="en-US" altLang="zh-TW" sz="3200" b="1" dirty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3200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我也來玩耍。</a:t>
            </a:r>
            <a:endParaRPr lang="zh-TW" altLang="en-US" sz="3200" b="1" dirty="0">
              <a:solidFill>
                <a:srgbClr val="FFFF00"/>
              </a:solidFill>
              <a:latin typeface="Arial" panose="020B0604020202090204" pitchFamily="34" charset="0"/>
            </a:endParaRPr>
          </a:p>
        </p:txBody>
      </p:sp>
      <p:pic>
        <p:nvPicPr>
          <p:cNvPr id="2" name="3-16種樹歌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64095" y="874395"/>
            <a:ext cx="521335" cy="5213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35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338" name="圖片 1"/>
          <p:cNvPicPr>
            <a:picLocks noChangeAspect="1"/>
          </p:cNvPicPr>
          <p:nvPr/>
        </p:nvPicPr>
        <p:blipFill>
          <a:blip r:embed="rId1"/>
          <a:srcRect l="2362" t="23798" r="39371" b="18810"/>
          <a:stretch>
            <a:fillRect/>
          </a:stretch>
        </p:blipFill>
        <p:spPr>
          <a:xfrm>
            <a:off x="1258888" y="1703388"/>
            <a:ext cx="6697662" cy="45212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群組 5"/>
          <p:cNvGrpSpPr/>
          <p:nvPr/>
        </p:nvGrpSpPr>
        <p:grpSpPr>
          <a:xfrm>
            <a:off x="1763713" y="1844675"/>
            <a:ext cx="5268912" cy="1998663"/>
            <a:chOff x="2691556" y="1514142"/>
            <a:chExt cx="5268636" cy="1998543"/>
          </a:xfrm>
        </p:grpSpPr>
        <p:sp>
          <p:nvSpPr>
            <p:cNvPr id="4" name="雲朵形 3"/>
            <p:cNvSpPr/>
            <p:nvPr/>
          </p:nvSpPr>
          <p:spPr>
            <a:xfrm rot="162291">
              <a:off x="2691556" y="1514142"/>
              <a:ext cx="5268636" cy="1998543"/>
            </a:xfrm>
            <a:prstGeom prst="cloud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341" name="文字方塊 4"/>
            <p:cNvSpPr txBox="1"/>
            <p:nvPr/>
          </p:nvSpPr>
          <p:spPr>
            <a:xfrm>
              <a:off x="3419872" y="1693691"/>
              <a:ext cx="4320480" cy="156966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zh-TW" altLang="en-US" sz="3200" dirty="0">
                  <a:latin typeface="標楷體" pitchFamily="65" charset="-120"/>
                  <a:ea typeface="標楷體" pitchFamily="65" charset="-120"/>
                </a:rPr>
                <a:t>我們大家都是好朋友，所以要好好保護大自</a:t>
              </a:r>
              <a:endParaRPr lang="en-US" altLang="zh-TW" sz="3200" dirty="0">
                <a:latin typeface="標楷體" pitchFamily="65" charset="-120"/>
                <a:ea typeface="標楷體" pitchFamily="65" charset="-120"/>
              </a:endParaRPr>
            </a:p>
            <a:p>
              <a:r>
                <a:rPr lang="zh-TW" altLang="en-US" sz="3200" dirty="0">
                  <a:latin typeface="標楷體" pitchFamily="65" charset="-120"/>
                  <a:ea typeface="標楷體" pitchFamily="65" charset="-120"/>
                </a:rPr>
                <a:t>然的一切。</a:t>
              </a:r>
              <a:endParaRPr lang="zh-TW" altLang="en-US" sz="3200" dirty="0">
                <a:latin typeface="標楷體" pitchFamily="65" charset="-120"/>
                <a:ea typeface="標楷體" pitchFamily="65" charset="-12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362" name="圖片 4"/>
          <p:cNvPicPr>
            <a:picLocks noChangeAspect="1"/>
          </p:cNvPicPr>
          <p:nvPr/>
        </p:nvPicPr>
        <p:blipFill>
          <a:blip r:embed="rId1"/>
          <a:srcRect l="33333" t="22670" r="13132" b="22784"/>
          <a:stretch>
            <a:fillRect/>
          </a:stretch>
        </p:blipFill>
        <p:spPr>
          <a:xfrm>
            <a:off x="1476375" y="1301750"/>
            <a:ext cx="6913563" cy="486886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5363" name="群組 1"/>
          <p:cNvGrpSpPr/>
          <p:nvPr/>
        </p:nvGrpSpPr>
        <p:grpSpPr>
          <a:xfrm>
            <a:off x="2874963" y="2636838"/>
            <a:ext cx="4116387" cy="2016125"/>
            <a:chOff x="2771649" y="2000327"/>
            <a:chExt cx="4116503" cy="2016125"/>
          </a:xfrm>
        </p:grpSpPr>
        <p:sp>
          <p:nvSpPr>
            <p:cNvPr id="3" name="雲朵形 2"/>
            <p:cNvSpPr/>
            <p:nvPr/>
          </p:nvSpPr>
          <p:spPr bwMode="auto">
            <a:xfrm rot="265663">
              <a:off x="2771649" y="2000327"/>
              <a:ext cx="4116503" cy="2016125"/>
            </a:xfrm>
            <a:prstGeom prst="cloud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533" name="文字方塊 3"/>
            <p:cNvSpPr txBox="1">
              <a:spLocks noChangeArrowheads="1"/>
            </p:cNvSpPr>
            <p:nvPr/>
          </p:nvSpPr>
          <p:spPr bwMode="auto">
            <a:xfrm>
              <a:off x="3132021" y="2467052"/>
              <a:ext cx="3745019" cy="1076325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 kumimoji="1" sz="2800">
                  <a:solidFill>
                    <a:schemeClr val="tx1"/>
                  </a:solidFill>
                  <a:latin typeface="Arial" panose="020B060402020209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800">
                  <a:solidFill>
                    <a:schemeClr val="tx1"/>
                  </a:solidFill>
                  <a:latin typeface="Arial" panose="020B060402020209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800">
                  <a:solidFill>
                    <a:schemeClr val="tx1"/>
                  </a:solidFill>
                  <a:latin typeface="Arial" panose="020B060402020209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800">
                  <a:solidFill>
                    <a:schemeClr val="tx1"/>
                  </a:solidFill>
                  <a:latin typeface="Arial" panose="020B060402020209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800">
                  <a:solidFill>
                    <a:schemeClr val="tx1"/>
                  </a:solidFill>
                  <a:latin typeface="Arial" panose="020B060402020209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" panose="020B060402020209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" panose="020B060402020209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" panose="020B060402020209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Arial" panose="020B0604020202090204" pitchFamily="34" charset="0"/>
                  <a:ea typeface="新細明體" panose="02020500000000000000" pitchFamily="18" charset="-12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zh-TW" alt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標楷體" pitchFamily="65" charset="-120"/>
                  <a:ea typeface="標楷體" pitchFamily="65" charset="-120"/>
                  <a:cs typeface="+mn-cs"/>
                </a:rPr>
                <a:t>請各組合作畫一幅大自然的好朋友</a:t>
              </a:r>
              <a:endParaRPr kumimoji="1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146" name="圖片 1"/>
          <p:cNvPicPr>
            <a:picLocks noChangeAspect="1"/>
          </p:cNvPicPr>
          <p:nvPr/>
        </p:nvPicPr>
        <p:blipFill>
          <a:blip r:embed="rId1"/>
          <a:srcRect l="32455" t="23392" r="13158" b="23587"/>
          <a:stretch>
            <a:fillRect/>
          </a:stretch>
        </p:blipFill>
        <p:spPr>
          <a:xfrm>
            <a:off x="738188" y="1484313"/>
            <a:ext cx="7561262" cy="50403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矩形 2"/>
          <p:cNvSpPr/>
          <p:nvPr/>
        </p:nvSpPr>
        <p:spPr>
          <a:xfrm>
            <a:off x="3402013" y="5516563"/>
            <a:ext cx="2376488" cy="50482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TW" altLang="en-US" sz="2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" name="群組 11"/>
          <p:cNvGrpSpPr/>
          <p:nvPr/>
        </p:nvGrpSpPr>
        <p:grpSpPr>
          <a:xfrm>
            <a:off x="3509963" y="3811588"/>
            <a:ext cx="2052637" cy="2498725"/>
            <a:chOff x="3510304" y="3811932"/>
            <a:chExt cx="2052643" cy="2498670"/>
          </a:xfrm>
        </p:grpSpPr>
        <p:sp>
          <p:nvSpPr>
            <p:cNvPr id="5" name="橢圓形圖說文字 4"/>
            <p:cNvSpPr/>
            <p:nvPr/>
          </p:nvSpPr>
          <p:spPr>
            <a:xfrm rot="5928458">
              <a:off x="3252365" y="4069872"/>
              <a:ext cx="2498670" cy="1982793"/>
            </a:xfrm>
            <a:prstGeom prst="wedgeEllipseCallout">
              <a:avLst>
                <a:gd name="adj1" fmla="val 3044"/>
                <a:gd name="adj2" fmla="val 77239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154" name="文字方塊 5"/>
            <p:cNvSpPr txBox="1"/>
            <p:nvPr/>
          </p:nvSpPr>
          <p:spPr>
            <a:xfrm>
              <a:off x="3762747" y="4221088"/>
              <a:ext cx="1800200" cy="147732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zh-TW" altLang="en-US" sz="3000" b="1" dirty="0">
                  <a:latin typeface="標楷體" pitchFamily="65" charset="-120"/>
                  <a:ea typeface="標楷體" pitchFamily="65" charset="-120"/>
                </a:rPr>
                <a:t>哇</a:t>
              </a:r>
              <a:r>
                <a:rPr lang="en-US" altLang="zh-TW" sz="3000" b="1" dirty="0">
                  <a:latin typeface="標楷體" pitchFamily="65" charset="-120"/>
                  <a:ea typeface="標楷體" pitchFamily="65" charset="-120"/>
                </a:rPr>
                <a:t>!</a:t>
              </a:r>
              <a:r>
                <a:rPr lang="zh-TW" altLang="en-US" sz="3000" b="1" dirty="0">
                  <a:latin typeface="標楷體" pitchFamily="65" charset="-120"/>
                  <a:ea typeface="標楷體" pitchFamily="65" charset="-120"/>
                </a:rPr>
                <a:t>在樹下好涼快喔</a:t>
              </a:r>
              <a:r>
                <a:rPr lang="en-US" altLang="zh-TW" sz="3000" b="1" dirty="0">
                  <a:latin typeface="標楷體" pitchFamily="65" charset="-120"/>
                  <a:ea typeface="標楷體" pitchFamily="65" charset="-120"/>
                </a:rPr>
                <a:t>!</a:t>
              </a:r>
              <a:endParaRPr lang="zh-TW" altLang="en-US" sz="3000" b="1" dirty="0">
                <a:latin typeface="標楷體" pitchFamily="65" charset="-120"/>
                <a:ea typeface="標楷體" pitchFamily="65" charset="-120"/>
              </a:endParaRPr>
            </a:p>
          </p:txBody>
        </p:sp>
      </p:grpSp>
      <p:grpSp>
        <p:nvGrpSpPr>
          <p:cNvPr id="4" name="群組 9"/>
          <p:cNvGrpSpPr/>
          <p:nvPr/>
        </p:nvGrpSpPr>
        <p:grpSpPr>
          <a:xfrm>
            <a:off x="2682875" y="1700213"/>
            <a:ext cx="3960813" cy="1873250"/>
            <a:chOff x="2538611" y="1314664"/>
            <a:chExt cx="3960440" cy="1872208"/>
          </a:xfrm>
        </p:grpSpPr>
        <p:sp>
          <p:nvSpPr>
            <p:cNvPr id="8" name="雲朵形 7"/>
            <p:cNvSpPr/>
            <p:nvPr/>
          </p:nvSpPr>
          <p:spPr>
            <a:xfrm rot="225804">
              <a:off x="2538611" y="1314664"/>
              <a:ext cx="3960440" cy="1872208"/>
            </a:xfrm>
            <a:prstGeom prst="cloud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152" name="文字方塊 8"/>
            <p:cNvSpPr txBox="1"/>
            <p:nvPr/>
          </p:nvSpPr>
          <p:spPr>
            <a:xfrm>
              <a:off x="2986978" y="1687482"/>
              <a:ext cx="3057657" cy="101509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zh-TW" altLang="en-US" sz="3000" b="1" dirty="0">
                  <a:latin typeface="標楷體" pitchFamily="65" charset="-120"/>
                  <a:ea typeface="標楷體" pitchFamily="65" charset="-120"/>
                </a:rPr>
                <a:t>說說看</a:t>
              </a:r>
              <a:r>
                <a:rPr lang="en-US" altLang="zh-TW" sz="3000" b="1" dirty="0">
                  <a:latin typeface="標楷體" pitchFamily="65" charset="-120"/>
                  <a:ea typeface="標楷體" pitchFamily="65" charset="-120"/>
                </a:rPr>
                <a:t>:</a:t>
              </a:r>
              <a:r>
                <a:rPr lang="zh-TW" altLang="en-US" sz="3000" b="1" dirty="0">
                  <a:latin typeface="標楷體" pitchFamily="65" charset="-120"/>
                  <a:ea typeface="標楷體" pitchFamily="65" charset="-120"/>
                </a:rPr>
                <a:t>大自然的好朋友有哪些</a:t>
              </a:r>
              <a:r>
                <a:rPr lang="en-US" altLang="zh-TW" sz="3000" b="1" dirty="0">
                  <a:latin typeface="標楷體" pitchFamily="65" charset="-120"/>
                  <a:ea typeface="標楷體" pitchFamily="65" charset="-120"/>
                </a:rPr>
                <a:t>?</a:t>
              </a:r>
              <a:endParaRPr lang="zh-TW" altLang="en-US" sz="3000" b="1" dirty="0">
                <a:latin typeface="標楷體" pitchFamily="65" charset="-120"/>
                <a:ea typeface="標楷體" pitchFamily="65" charset="-120"/>
              </a:endParaRPr>
            </a:p>
          </p:txBody>
        </p:sp>
      </p:grpSp>
      <p:sp>
        <p:nvSpPr>
          <p:cNvPr id="6150" name="文字方塊 10"/>
          <p:cNvSpPr txBox="1"/>
          <p:nvPr/>
        </p:nvSpPr>
        <p:spPr>
          <a:xfrm>
            <a:off x="738188" y="404813"/>
            <a:ext cx="2432050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TW" altLang="en-US" sz="54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活動</a:t>
            </a:r>
            <a:r>
              <a:rPr lang="en-US" altLang="zh-TW" sz="54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:</a:t>
            </a:r>
            <a:endParaRPr lang="zh-TW" altLang="en-US" sz="5400" b="1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170" name="圖片 2"/>
          <p:cNvPicPr>
            <a:picLocks noChangeAspect="1"/>
          </p:cNvPicPr>
          <p:nvPr/>
        </p:nvPicPr>
        <p:blipFill>
          <a:blip r:embed="rId1"/>
          <a:srcRect l="2512" t="22929" r="39728" b="19637"/>
          <a:stretch>
            <a:fillRect/>
          </a:stretch>
        </p:blipFill>
        <p:spPr>
          <a:xfrm>
            <a:off x="1331913" y="1557338"/>
            <a:ext cx="6624637" cy="37052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194" name="圖片 1"/>
          <p:cNvPicPr>
            <a:picLocks noChangeAspect="1"/>
          </p:cNvPicPr>
          <p:nvPr/>
        </p:nvPicPr>
        <p:blipFill>
          <a:blip r:embed="rId1"/>
          <a:srcRect l="2164" t="23566" r="39423" b="18742"/>
          <a:stretch>
            <a:fillRect/>
          </a:stretch>
        </p:blipFill>
        <p:spPr>
          <a:xfrm>
            <a:off x="755650" y="1268413"/>
            <a:ext cx="7129463" cy="41052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218" name="圖片 1"/>
          <p:cNvPicPr>
            <a:picLocks noChangeAspect="1"/>
          </p:cNvPicPr>
          <p:nvPr/>
        </p:nvPicPr>
        <p:blipFill>
          <a:blip r:embed="rId1"/>
          <a:srcRect l="2773" t="23004" r="39922" b="19485"/>
          <a:stretch>
            <a:fillRect/>
          </a:stretch>
        </p:blipFill>
        <p:spPr>
          <a:xfrm>
            <a:off x="1258888" y="2060575"/>
            <a:ext cx="6408737" cy="36179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0242" name="群組 8"/>
          <p:cNvGrpSpPr/>
          <p:nvPr/>
        </p:nvGrpSpPr>
        <p:grpSpPr>
          <a:xfrm>
            <a:off x="1042988" y="1196975"/>
            <a:ext cx="7129462" cy="4895850"/>
            <a:chOff x="1187624" y="1291140"/>
            <a:chExt cx="7128792" cy="4896544"/>
          </a:xfrm>
        </p:grpSpPr>
        <p:pic>
          <p:nvPicPr>
            <p:cNvPr id="10243" name="圖片 1"/>
            <p:cNvPicPr>
              <a:picLocks noChangeAspect="1"/>
            </p:cNvPicPr>
            <p:nvPr/>
          </p:nvPicPr>
          <p:blipFill>
            <a:blip r:embed="rId1"/>
            <a:srcRect l="12605" t="3955" r="12502" b="3769"/>
            <a:stretch>
              <a:fillRect/>
            </a:stretch>
          </p:blipFill>
          <p:spPr>
            <a:xfrm>
              <a:off x="1187624" y="1291140"/>
              <a:ext cx="7128792" cy="489654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56362" y="2205525"/>
              <a:ext cx="2121411" cy="1533887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7" name="雲朵形 6"/>
            <p:cNvSpPr/>
            <p:nvPr/>
          </p:nvSpPr>
          <p:spPr>
            <a:xfrm>
              <a:off x="1474934" y="1484842"/>
              <a:ext cx="1627035" cy="968512"/>
            </a:xfrm>
            <a:prstGeom prst="cloud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266" name="圖片 1"/>
          <p:cNvPicPr>
            <a:picLocks noChangeAspect="1"/>
          </p:cNvPicPr>
          <p:nvPr/>
        </p:nvPicPr>
        <p:blipFill>
          <a:blip r:embed="rId1"/>
          <a:srcRect l="2444" t="23187" r="39674" b="18842"/>
          <a:stretch>
            <a:fillRect/>
          </a:stretch>
        </p:blipFill>
        <p:spPr>
          <a:xfrm>
            <a:off x="1042988" y="1628775"/>
            <a:ext cx="6775450" cy="38163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290" name="圖片 1"/>
          <p:cNvPicPr>
            <a:picLocks noChangeAspect="1"/>
          </p:cNvPicPr>
          <p:nvPr/>
        </p:nvPicPr>
        <p:blipFill>
          <a:blip r:embed="rId1"/>
          <a:srcRect l="3711" t="23096" r="39687" b="19170"/>
          <a:stretch>
            <a:fillRect/>
          </a:stretch>
        </p:blipFill>
        <p:spPr>
          <a:xfrm>
            <a:off x="1042988" y="1773238"/>
            <a:ext cx="6651625" cy="38163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314" name="圖片 1"/>
          <p:cNvPicPr>
            <a:picLocks noChangeAspect="1"/>
          </p:cNvPicPr>
          <p:nvPr/>
        </p:nvPicPr>
        <p:blipFill>
          <a:blip r:embed="rId1"/>
          <a:srcRect l="32539" t="22575" r="12698" b="22398"/>
          <a:stretch>
            <a:fillRect/>
          </a:stretch>
        </p:blipFill>
        <p:spPr>
          <a:xfrm>
            <a:off x="179388" y="1484313"/>
            <a:ext cx="7848600" cy="44370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流線">
  <a:themeElements>
    <a:clrScheme name="流線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流線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流線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116</Words>
  <Application>WPS Presentation</Application>
  <PresentationFormat>如螢幕大小 (4:3)</PresentationFormat>
  <Paragraphs>17</Paragraphs>
  <Slides>11</Slides>
  <Notes>3</Notes>
  <HiddenSlides>0</HiddenSlides>
  <MMClips>1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7" baseType="lpstr">
      <vt:lpstr>Arial</vt:lpstr>
      <vt:lpstr>新細明體</vt:lpstr>
      <vt:lpstr>Wingdings</vt:lpstr>
      <vt:lpstr>新細明體</vt:lpstr>
      <vt:lpstr>Calibri</vt:lpstr>
      <vt:lpstr>微軟正黑體</vt:lpstr>
      <vt:lpstr>Constantia</vt:lpstr>
      <vt:lpstr>Wingdings 2</vt:lpstr>
      <vt:lpstr>標楷體</vt:lpstr>
      <vt:lpstr>Wingdings 2</vt:lpstr>
      <vt:lpstr>苹方-简</vt:lpstr>
      <vt:lpstr>微软雅黑</vt:lpstr>
      <vt:lpstr>汉仪旗黑</vt:lpstr>
      <vt:lpstr>宋体</vt:lpstr>
      <vt:lpstr>Arial Unicode MS</vt:lpstr>
      <vt:lpstr>流線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Chou Ming Corp.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Lily Chen</dc:creator>
  <cp:lastModifiedBy>tingmother</cp:lastModifiedBy>
  <cp:revision>276</cp:revision>
  <dcterms:created xsi:type="dcterms:W3CDTF">2022-03-09T16:11:34Z</dcterms:created>
  <dcterms:modified xsi:type="dcterms:W3CDTF">2022-03-09T16:11:34Z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1028-3.9.6.6441</vt:lpwstr>
  </property>
</Properties>
</file>