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91" r:id="rId2"/>
    <p:sldId id="292" r:id="rId3"/>
    <p:sldId id="293" r:id="rId4"/>
    <p:sldId id="286" r:id="rId5"/>
    <p:sldId id="290" r:id="rId6"/>
    <p:sldId id="287" r:id="rId7"/>
    <p:sldId id="288" r:id="rId8"/>
    <p:sldId id="289" r:id="rId9"/>
    <p:sldId id="295" r:id="rId10"/>
    <p:sldId id="297" r:id="rId11"/>
    <p:sldId id="298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418"/>
    <a:srgbClr val="660066"/>
    <a:srgbClr val="CC3300"/>
    <a:srgbClr val="983E8D"/>
    <a:srgbClr val="8E4881"/>
    <a:srgbClr val="BB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4660"/>
  </p:normalViewPr>
  <p:slideViewPr>
    <p:cSldViewPr showGuides="1">
      <p:cViewPr varScale="1">
        <p:scale>
          <a:sx n="84" d="100"/>
          <a:sy n="84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48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19/3/22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4.png"/><Relationship Id="rId7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4.wdp"/><Relationship Id="rId5" Type="http://schemas.openxmlformats.org/officeDocument/2006/relationships/image" Target="../media/image7.png"/><Relationship Id="rId6" Type="http://schemas.microsoft.com/office/2007/relationships/hdphoto" Target="../media/hdphoto5.wdp"/><Relationship Id="rId7" Type="http://schemas.openxmlformats.org/officeDocument/2006/relationships/image" Target="../media/image8.png"/><Relationship Id="rId8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8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8001" y="1268760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各國打招呼</a:t>
            </a:r>
            <a:r>
              <a:rPr lang="zh-TW" altLang="en-US" sz="5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en-US" altLang="zh-TW" sz="54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3671548"/>
            <a:ext cx="2571750" cy="1781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 l="34714" t="11571" r="22859" b="2316"/>
          <a:stretch/>
        </p:blipFill>
        <p:spPr>
          <a:xfrm rot="2026687">
            <a:off x="6774748" y="2570292"/>
            <a:ext cx="1575761" cy="298444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群組 6"/>
          <p:cNvGrpSpPr/>
          <p:nvPr/>
        </p:nvGrpSpPr>
        <p:grpSpPr>
          <a:xfrm>
            <a:off x="899592" y="2745491"/>
            <a:ext cx="1619066" cy="2786524"/>
            <a:chOff x="843466" y="3124398"/>
            <a:chExt cx="1619066" cy="278652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4022201">
              <a:off x="259737" y="3708127"/>
              <a:ext cx="2786524" cy="161906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 rot="2820786">
              <a:off x="1589943" y="3905890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3186343" y="5980722"/>
            <a:ext cx="266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以下改編自網路圖片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82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92081" y="5407387"/>
            <a:ext cx="3360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http://www.ptt01.cc/post_55843</a:t>
            </a:r>
            <a:endParaRPr lang="zh-TW" altLang="en-US" dirty="0"/>
          </a:p>
        </p:txBody>
      </p:sp>
      <p:sp>
        <p:nvSpPr>
          <p:cNvPr id="9" name="雲朵形 8"/>
          <p:cNvSpPr/>
          <p:nvPr/>
        </p:nvSpPr>
        <p:spPr>
          <a:xfrm>
            <a:off x="5148064" y="2060848"/>
            <a:ext cx="3504296" cy="33123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傳統問候方式稱為薩拉姆禮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(SALAM)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類似</a:t>
            </a:r>
            <a:r>
              <a:rPr lang="zh-TW" altLang="en-US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雙手交握，但沒有握的動作，然後雙手放到胸前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伊斯蘭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婦女對男性只會點頭示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43608" y="620688"/>
            <a:ext cx="3816424" cy="5880968"/>
            <a:chOff x="1078163" y="764704"/>
            <a:chExt cx="3816424" cy="588096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163" y="764704"/>
              <a:ext cx="3816424" cy="403743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l="8105" t="6968" r="11256"/>
            <a:stretch/>
          </p:blipFill>
          <p:spPr>
            <a:xfrm>
              <a:off x="1132893" y="3609354"/>
              <a:ext cx="3706963" cy="27040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5" name="群組 14"/>
            <p:cNvGrpSpPr/>
            <p:nvPr/>
          </p:nvGrpSpPr>
          <p:grpSpPr>
            <a:xfrm>
              <a:off x="2158282" y="6093296"/>
              <a:ext cx="1656184" cy="552376"/>
              <a:chOff x="2267744" y="6237312"/>
              <a:chExt cx="1656184" cy="552376"/>
            </a:xfrm>
          </p:grpSpPr>
          <p:sp>
            <p:nvSpPr>
              <p:cNvPr id="13" name="橢圓 12"/>
              <p:cNvSpPr/>
              <p:nvPr/>
            </p:nvSpPr>
            <p:spPr>
              <a:xfrm>
                <a:off x="2267744" y="6237312"/>
                <a:ext cx="1656184" cy="5523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2456649" y="6313445"/>
                <a:ext cx="12912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馬來西亞</a:t>
                </a:r>
                <a:endParaRPr lang="zh-TW" altLang="en-US" sz="20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489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5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5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zh-TW" altLang="en-US" sz="5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尊重文化</a:t>
            </a:r>
            <a:endParaRPr lang="en-US" altLang="zh-TW" sz="54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sz="5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54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誠懇相待</a:t>
            </a:r>
            <a:r>
              <a:rPr lang="zh-TW" altLang="en-US" sz="54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endParaRPr lang="zh-TW" altLang="en-US" sz="54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17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17" y="1484784"/>
            <a:ext cx="2593987" cy="245721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2217" y="3651660"/>
            <a:ext cx="3239510" cy="2470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38692" t="8408"/>
          <a:stretch/>
        </p:blipFill>
        <p:spPr>
          <a:xfrm>
            <a:off x="5960969" y="2408653"/>
            <a:ext cx="2520280" cy="2486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群組 8"/>
          <p:cNvGrpSpPr/>
          <p:nvPr/>
        </p:nvGrpSpPr>
        <p:grpSpPr>
          <a:xfrm>
            <a:off x="3698010" y="6158754"/>
            <a:ext cx="1567925" cy="523220"/>
            <a:chOff x="3563888" y="5714092"/>
            <a:chExt cx="1440160" cy="523220"/>
          </a:xfrm>
        </p:grpSpPr>
        <p:sp>
          <p:nvSpPr>
            <p:cNvPr id="7" name="圓角矩形 6"/>
            <p:cNvSpPr/>
            <p:nvPr/>
          </p:nvSpPr>
          <p:spPr>
            <a:xfrm>
              <a:off x="3563888" y="5733256"/>
              <a:ext cx="1440160" cy="50405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852769" y="5714092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美國</a:t>
              </a:r>
              <a:endPara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565" y="2333426"/>
            <a:ext cx="2592288" cy="231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417564" y="650094"/>
            <a:ext cx="5306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一、打招呼方式 </a:t>
            </a:r>
            <a:r>
              <a:rPr lang="en-US" altLang="zh-TW" sz="4800" b="1" dirty="0" smtClean="0">
                <a:solidFill>
                  <a:srgbClr val="660066"/>
                </a:solidFill>
                <a:latin typeface="Poor Richard" panose="02080502050505020702" pitchFamily="18" charset="0"/>
                <a:ea typeface="標楷體" panose="03000509000000000000" pitchFamily="65" charset="-120"/>
              </a:rPr>
              <a:t>:</a:t>
            </a:r>
            <a:endParaRPr lang="zh-TW" altLang="en-US" sz="48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546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415" y="3085211"/>
            <a:ext cx="2926568" cy="2842952"/>
          </a:xfrm>
          <a:prstGeom prst="ellipse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571" y="780955"/>
            <a:ext cx="2304256" cy="2304256"/>
          </a:xfrm>
          <a:prstGeom prst="rect">
            <a:avLst/>
          </a:prstGeom>
        </p:spPr>
      </p:pic>
      <p:sp>
        <p:nvSpPr>
          <p:cNvPr id="7" name="雲朵形 6"/>
          <p:cNvSpPr/>
          <p:nvPr/>
        </p:nvSpPr>
        <p:spPr>
          <a:xfrm>
            <a:off x="4089757" y="1628800"/>
            <a:ext cx="4139952" cy="36747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先親吻對方的右側臉頰，親吻的次數會因為不同的地區而有所差異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，有些地區只吻一下，而在法國北部的大部分地區見面需要親吻五下。注意靈活地隨機應變就好了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900" dirty="0"/>
              <a:t>原文網址：</a:t>
            </a:r>
            <a:r>
              <a:rPr lang="en-US" altLang="zh-TW" sz="900" dirty="0"/>
              <a:t>https://read01.com/zeyB87.html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2026623" y="5379483"/>
            <a:ext cx="1368152" cy="548680"/>
            <a:chOff x="2123728" y="5942191"/>
            <a:chExt cx="1368152" cy="548680"/>
          </a:xfrm>
        </p:grpSpPr>
        <p:sp>
          <p:nvSpPr>
            <p:cNvPr id="8" name="橢圓 7"/>
            <p:cNvSpPr/>
            <p:nvPr/>
          </p:nvSpPr>
          <p:spPr>
            <a:xfrm>
              <a:off x="2123728" y="5942191"/>
              <a:ext cx="1368152" cy="548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339752" y="5942191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法國</a:t>
              </a:r>
              <a:endPara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80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043608" y="1484784"/>
            <a:ext cx="2857500" cy="4489563"/>
            <a:chOff x="1087333" y="1406981"/>
            <a:chExt cx="2857500" cy="448956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t="-2366" r="51494" b="1"/>
            <a:stretch/>
          </p:blipFill>
          <p:spPr>
            <a:xfrm>
              <a:off x="1115616" y="2835731"/>
              <a:ext cx="2825769" cy="306081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333" y="1406981"/>
              <a:ext cx="2857500" cy="1428750"/>
            </a:xfrm>
            <a:prstGeom prst="rect">
              <a:avLst/>
            </a:prstGeom>
          </p:spPr>
        </p:pic>
      </p:grpSp>
      <p:sp>
        <p:nvSpPr>
          <p:cNvPr id="10" name="圓角矩形 9"/>
          <p:cNvSpPr/>
          <p:nvPr/>
        </p:nvSpPr>
        <p:spPr>
          <a:xfrm>
            <a:off x="1907704" y="5157192"/>
            <a:ext cx="1512168" cy="5630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紐西蘭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毛利人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4644008" y="2199159"/>
            <a:ext cx="3600400" cy="324036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毛利人打招呼的方式是口中說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Kia </a:t>
            </a:r>
            <a:r>
              <a:rPr lang="en-US" altLang="zh-TW" sz="2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Ora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（表示你好），</a:t>
            </a: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鼻碰鼻</a:t>
            </a:r>
            <a:r>
              <a:rPr lang="en-US" altLang="zh-TW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，代表交換鼻息，這是毛利人最親切的打招呼方式！</a:t>
            </a:r>
          </a:p>
        </p:txBody>
      </p:sp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196324" y="1249142"/>
            <a:ext cx="3384376" cy="5082076"/>
            <a:chOff x="1196324" y="1249142"/>
            <a:chExt cx="3384376" cy="508207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6324" y="1249142"/>
              <a:ext cx="3384376" cy="2105483"/>
            </a:xfrm>
            <a:prstGeom prst="rect">
              <a:avLst/>
            </a:prstGeom>
          </p:spPr>
        </p:pic>
        <p:grpSp>
          <p:nvGrpSpPr>
            <p:cNvPr id="4" name="群組 3"/>
            <p:cNvGrpSpPr/>
            <p:nvPr/>
          </p:nvGrpSpPr>
          <p:grpSpPr>
            <a:xfrm>
              <a:off x="1346674" y="3364081"/>
              <a:ext cx="3083677" cy="2967137"/>
              <a:chOff x="1346674" y="3364081"/>
              <a:chExt cx="3083677" cy="2967137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FilmGrain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1346674" y="3364081"/>
                <a:ext cx="3083677" cy="2967137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grpSp>
            <p:nvGrpSpPr>
              <p:cNvPr id="13" name="群組 12"/>
              <p:cNvGrpSpPr/>
              <p:nvPr/>
            </p:nvGrpSpPr>
            <p:grpSpPr>
              <a:xfrm>
                <a:off x="2339752" y="5799282"/>
                <a:ext cx="1283944" cy="531936"/>
                <a:chOff x="2311034" y="5239934"/>
                <a:chExt cx="1267426" cy="523220"/>
              </a:xfrm>
            </p:grpSpPr>
            <p:sp>
              <p:nvSpPr>
                <p:cNvPr id="5" name="橢圓 4"/>
                <p:cNvSpPr/>
                <p:nvPr/>
              </p:nvSpPr>
              <p:spPr>
                <a:xfrm>
                  <a:off x="2311034" y="5258535"/>
                  <a:ext cx="1267426" cy="504619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" name="文字方塊 5"/>
                <p:cNvSpPr txBox="1"/>
                <p:nvPr/>
              </p:nvSpPr>
              <p:spPr>
                <a:xfrm>
                  <a:off x="2460143" y="5239934"/>
                  <a:ext cx="9692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800" b="1" dirty="0" smtClean="0">
                      <a:solidFill>
                        <a:schemeClr val="bg1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日本</a:t>
                  </a:r>
                  <a:endParaRPr lang="zh-TW" altLang="en-US" sz="28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</p:grpSp>
      </p:grpSp>
      <p:grpSp>
        <p:nvGrpSpPr>
          <p:cNvPr id="9" name="群組 8"/>
          <p:cNvGrpSpPr/>
          <p:nvPr/>
        </p:nvGrpSpPr>
        <p:grpSpPr>
          <a:xfrm>
            <a:off x="4731752" y="869809"/>
            <a:ext cx="3816424" cy="5459068"/>
            <a:chOff x="4716016" y="1121264"/>
            <a:chExt cx="3816424" cy="5459068"/>
          </a:xfrm>
        </p:grpSpPr>
        <p:sp>
          <p:nvSpPr>
            <p:cNvPr id="12" name="雲朵形 11"/>
            <p:cNvSpPr/>
            <p:nvPr/>
          </p:nvSpPr>
          <p:spPr>
            <a:xfrm>
              <a:off x="4716016" y="1121264"/>
              <a:ext cx="3816424" cy="3761663"/>
            </a:xfrm>
            <a:prstGeom prst="cloud">
              <a:avLst/>
            </a:prstGeom>
            <a:solidFill>
              <a:srgbClr val="983E8D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見面打招呼多以鞠躬為禮，一般人們相互之間是行</a:t>
              </a:r>
              <a:r>
                <a:rPr lang="en-US" altLang="zh-TW" sz="20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30</a:t>
              </a:r>
              <a:r>
                <a:rPr lang="zh-TW" altLang="en-US" sz="20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度和</a:t>
              </a:r>
              <a:r>
                <a:rPr lang="en-US" altLang="zh-TW" sz="20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45</a:t>
              </a:r>
              <a:r>
                <a:rPr lang="zh-TW" altLang="en-US" sz="20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度的鞠躬禮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，鞠躬彎腰的深淺不同，表示的含義也不同，</a:t>
              </a:r>
              <a:r>
                <a:rPr lang="zh-TW" altLang="en-US" sz="20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彎腰最低、也最有禮貌的鞠躬稱為「最敬禮」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2080" y="5018232"/>
              <a:ext cx="2924175" cy="15621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7476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850323" y="1196752"/>
            <a:ext cx="5305853" cy="5028505"/>
            <a:chOff x="1979712" y="1213447"/>
            <a:chExt cx="5305853" cy="502850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/>
            <a:srcRect l="8504" t="34896" r="58424" b="7709"/>
            <a:stretch/>
          </p:blipFill>
          <p:spPr>
            <a:xfrm>
              <a:off x="1979712" y="3361632"/>
              <a:ext cx="5305853" cy="28803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5816" y="1213447"/>
              <a:ext cx="3168352" cy="21122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圓角矩形 6"/>
            <p:cNvSpPr/>
            <p:nvPr/>
          </p:nvSpPr>
          <p:spPr>
            <a:xfrm>
              <a:off x="3923928" y="5505038"/>
              <a:ext cx="1656184" cy="576064"/>
            </a:xfrm>
            <a:prstGeom prst="roundRect">
              <a:avLst>
                <a:gd name="adj" fmla="val 17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139952" y="5439127"/>
              <a:ext cx="1224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韓</a:t>
              </a:r>
              <a:r>
                <a:rPr lang="zh-TW" altLang="en-US" sz="40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</a:t>
              </a:r>
            </a:p>
          </p:txBody>
        </p:sp>
      </p:grpSp>
      <p:sp>
        <p:nvSpPr>
          <p:cNvPr id="5" name="雲朵形 4"/>
          <p:cNvSpPr/>
          <p:nvPr/>
        </p:nvSpPr>
        <p:spPr>
          <a:xfrm>
            <a:off x="5652120" y="1628800"/>
            <a:ext cx="2808312" cy="2736304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一般伸出右手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握手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左手</a:t>
            </a:r>
            <a:r>
              <a:rPr lang="zh-TW" altLang="en-US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會放在右手下方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以示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禮貌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555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995936" y="1346433"/>
            <a:ext cx="4584163" cy="3866352"/>
            <a:chOff x="4273255" y="2088985"/>
            <a:chExt cx="4498248" cy="3794344"/>
          </a:xfrm>
        </p:grpSpPr>
        <p:sp>
          <p:nvSpPr>
            <p:cNvPr id="7" name="雲朵形 6"/>
            <p:cNvSpPr/>
            <p:nvPr/>
          </p:nvSpPr>
          <p:spPr>
            <a:xfrm rot="400573">
              <a:off x="4273255" y="2088985"/>
              <a:ext cx="4498248" cy="379434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877144" y="2462423"/>
              <a:ext cx="36004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800" b="1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將</a:t>
              </a:r>
              <a:r>
                <a:rPr lang="zh-TW" altLang="en-US" sz="2800" b="1" dirty="0" smtClean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對方的指關節貼在自己額頭上</a:t>
              </a:r>
              <a:r>
                <a:rPr lang="zh-TW" altLang="en-US" sz="28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」，這是當地人對比自己年長的長輩較為尊敬的打招呼方式，當地稱這種打招呼方式為</a:t>
              </a:r>
              <a:r>
                <a:rPr lang="zh-TW" altLang="en-US" sz="2800" b="1" u="sng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en-US" altLang="zh-TW" sz="2800" b="1" u="sng" dirty="0" err="1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mano</a:t>
              </a:r>
              <a:r>
                <a:rPr lang="zh-TW" altLang="en-US" sz="2800" b="1" u="sng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」。</a:t>
              </a:r>
              <a:endParaRPr lang="zh-TW" altLang="en-US" sz="28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611561" y="3279609"/>
            <a:ext cx="3744416" cy="2813687"/>
            <a:chOff x="1119539" y="2901945"/>
            <a:chExt cx="3199329" cy="2260501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/>
            <a:srcRect l="62283" t="31875" r="8424"/>
            <a:stretch/>
          </p:blipFill>
          <p:spPr>
            <a:xfrm>
              <a:off x="1119539" y="2901945"/>
              <a:ext cx="3199329" cy="216728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8" name="群組 17"/>
            <p:cNvGrpSpPr/>
            <p:nvPr/>
          </p:nvGrpSpPr>
          <p:grpSpPr>
            <a:xfrm>
              <a:off x="1547664" y="4639226"/>
              <a:ext cx="2285803" cy="523220"/>
              <a:chOff x="1547664" y="4639226"/>
              <a:chExt cx="2285803" cy="523220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1547664" y="4653136"/>
                <a:ext cx="2285803" cy="504056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984603" y="4639226"/>
                <a:ext cx="129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菲律賓</a:t>
                </a:r>
                <a:endParaRPr lang="zh-TW" altLang="en-US" sz="28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13968" t="10028" r="-1196" b="29938"/>
          <a:stretch/>
        </p:blipFill>
        <p:spPr>
          <a:xfrm>
            <a:off x="969699" y="1214230"/>
            <a:ext cx="2825598" cy="19442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3622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969" y="2756454"/>
            <a:ext cx="4514807" cy="2528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197" y="893803"/>
            <a:ext cx="3168352" cy="1800225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1475656" y="5517232"/>
            <a:ext cx="2545435" cy="648072"/>
            <a:chOff x="3371290" y="5301208"/>
            <a:chExt cx="2545435" cy="648072"/>
          </a:xfrm>
        </p:grpSpPr>
        <p:sp>
          <p:nvSpPr>
            <p:cNvPr id="4" name="流程圖: 打孔紙帶 3"/>
            <p:cNvSpPr/>
            <p:nvPr/>
          </p:nvSpPr>
          <p:spPr>
            <a:xfrm>
              <a:off x="3371290" y="5301208"/>
              <a:ext cx="2545435" cy="648072"/>
            </a:xfrm>
            <a:prstGeom prst="flowChartPunchedTap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139952" y="5363634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泰國</a:t>
              </a:r>
              <a:endPara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9" name="雲朵形 8"/>
          <p:cNvSpPr/>
          <p:nvPr/>
        </p:nvSpPr>
        <p:spPr>
          <a:xfrm>
            <a:off x="5005776" y="1196752"/>
            <a:ext cx="3875346" cy="432048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人們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打招呼通常先</a:t>
            </a: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雙手合十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做祈禱的姿勢，然後</a:t>
            </a: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弓著額頭觸碰指尖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。這在泰國被稱為「</a:t>
            </a:r>
            <a:r>
              <a:rPr lang="en-US" altLang="zh-TW" sz="2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wai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sz="2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手的位置越高，表示對對方越尊重</a:t>
            </a:r>
            <a:r>
              <a:rPr lang="zh-TW" altLang="en-US" sz="2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而遇到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僧侶或象徵佛陀的佛像，都會下跪，合掌，並以額頭觸地膜拜。</a:t>
            </a:r>
          </a:p>
          <a:p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8144" y="5841268"/>
            <a:ext cx="2611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/>
              <a:t>原文網址：</a:t>
            </a:r>
            <a:r>
              <a:rPr lang="en-US" altLang="zh-TW" sz="1000" dirty="0"/>
              <a:t>https://read01.com/zeyB87.html</a:t>
            </a:r>
          </a:p>
        </p:txBody>
      </p:sp>
    </p:spTree>
    <p:extLst>
      <p:ext uri="{BB962C8B-B14F-4D97-AF65-F5344CB8AC3E}">
        <p14:creationId xmlns:p14="http://schemas.microsoft.com/office/powerpoint/2010/main" val="349526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雲朵形 5"/>
          <p:cNvSpPr/>
          <p:nvPr/>
        </p:nvSpPr>
        <p:spPr>
          <a:xfrm>
            <a:off x="4443359" y="1466707"/>
            <a:ext cx="4320480" cy="4029889"/>
          </a:xfrm>
          <a:prstGeom prst="cloud">
            <a:avLst/>
          </a:prstGeom>
          <a:solidFill>
            <a:srgbClr val="E89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印度人都知道要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和西方人握手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，但如果遇見的是當地人並想以傳統的方式問候，可以</a:t>
            </a:r>
            <a:r>
              <a:rPr lang="zh-TW" alt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雙手合十做祈禱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的姿勢，頭向前傾（但不要鞠躬），然後說 「那麻思嗲」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Namaste/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你好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在鄉下還會把</a:t>
            </a:r>
            <a:r>
              <a:rPr lang="zh-TW" alt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合十的雙手舉高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，說出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「啦姆、啦姆」（</a:t>
            </a:r>
            <a:r>
              <a:rPr lang="en-US" altLang="zh-TW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ra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-mu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 dirty="0" err="1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ra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-mu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02398" y="5804927"/>
            <a:ext cx="2611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/>
              <a:t>原文網址：</a:t>
            </a:r>
            <a:r>
              <a:rPr lang="en-US" altLang="zh-TW" sz="1000" dirty="0"/>
              <a:t>https://read01.com/zeyB87.html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89" y="1245167"/>
            <a:ext cx="2870838" cy="1717718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190360" y="3068960"/>
            <a:ext cx="2664296" cy="3168352"/>
            <a:chOff x="1293631" y="2990823"/>
            <a:chExt cx="2664296" cy="316835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21334" t="29333" r="24000" b="5335"/>
            <a:stretch/>
          </p:blipFill>
          <p:spPr>
            <a:xfrm flipH="1">
              <a:off x="1293631" y="2990823"/>
              <a:ext cx="2664296" cy="31683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2" name="群組 11"/>
            <p:cNvGrpSpPr/>
            <p:nvPr/>
          </p:nvGrpSpPr>
          <p:grpSpPr>
            <a:xfrm>
              <a:off x="1907704" y="5350242"/>
              <a:ext cx="1561433" cy="650174"/>
              <a:chOff x="1354383" y="5804927"/>
              <a:chExt cx="1489425" cy="648409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1354383" y="5804927"/>
                <a:ext cx="1489425" cy="648409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1631043" y="5867521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印</a:t>
                </a:r>
                <a:r>
                  <a:rPr lang="zh-TW" altLang="en-US" sz="28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343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298</Words>
  <Application>Microsoft Macintosh PowerPoint</Application>
  <PresentationFormat>如螢幕大小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tingmother wu</cp:lastModifiedBy>
  <cp:revision>407</cp:revision>
  <dcterms:created xsi:type="dcterms:W3CDTF">2016-01-05T01:21:55Z</dcterms:created>
  <dcterms:modified xsi:type="dcterms:W3CDTF">2019-03-22T13:47:38Z</dcterms:modified>
</cp:coreProperties>
</file>