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mp3" ContentType="audio/unknown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74F907-A598-48E6-945C-2D3445867EBA}" type="datetimeFigureOut">
              <a:rPr lang="zh-TW" altLang="en-US" smtClean="0"/>
              <a:pPr/>
              <a:t>2016/8/19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FAE2DD-863D-4BA4-8322-5A2A25035F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0996" y="126876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60000"/>
              </a:lnSpc>
              <a:spcAft>
                <a:spcPts val="0"/>
              </a:spcAft>
            </a:pP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 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 來</a:t>
            </a:r>
            <a:r>
              <a:rPr lang="en-US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  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 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的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朋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友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     </a:t>
            </a:r>
            <a:endParaRPr lang="zh-TW" altLang="zh-TW" sz="2400" dirty="0" smtClean="0">
              <a:effectLst/>
              <a:latin typeface="新細明體"/>
              <a:cs typeface="新細明體"/>
            </a:endParaRPr>
          </a:p>
          <a:p>
            <a:pPr marL="457200">
              <a:lnSpc>
                <a:spcPct val="160000"/>
              </a:lnSpc>
              <a:spcAft>
                <a:spcPts val="0"/>
              </a:spcAft>
            </a:pP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你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一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半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的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香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蕉</a:t>
            </a:r>
            <a:r>
              <a:rPr lang="en-US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   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分 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一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些 你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的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糖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果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     </a:t>
            </a:r>
            <a:endParaRPr lang="zh-TW" altLang="zh-TW" sz="2400" dirty="0" smtClean="0">
              <a:effectLst/>
              <a:latin typeface="新細明體"/>
              <a:cs typeface="新細明體"/>
            </a:endParaRPr>
          </a:p>
          <a:p>
            <a:pPr marL="457200">
              <a:lnSpc>
                <a:spcPct val="160000"/>
              </a:lnSpc>
              <a:spcAft>
                <a:spcPts val="0"/>
              </a:spcAft>
            </a:pPr>
            <a:r>
              <a:rPr lang="zh-TW" altLang="zh-TW" sz="2400" b="1" dirty="0">
                <a:solidFill>
                  <a:srgbClr val="FF0000"/>
                </a:solidFill>
                <a:latin typeface="新細明體"/>
                <a:cs typeface="新細明體"/>
              </a:rPr>
              <a:t>謝 謝</a:t>
            </a:r>
            <a:r>
              <a:rPr lang="zh-TW" altLang="zh-TW" sz="2400" b="1" dirty="0">
                <a:solidFill>
                  <a:srgbClr val="FF0000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FF0000"/>
                </a:solidFill>
                <a:latin typeface="新細明體"/>
                <a:cs typeface="新細明體"/>
              </a:rPr>
              <a:t>你</a:t>
            </a:r>
            <a:r>
              <a:rPr lang="en-US" altLang="zh-TW" sz="24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  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享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真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快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樂</a:t>
            </a:r>
            <a:endParaRPr lang="zh-TW" altLang="zh-TW" sz="2400" dirty="0" smtClean="0">
              <a:effectLst/>
              <a:latin typeface="新細明體"/>
              <a:cs typeface="新細明體"/>
            </a:endParaRPr>
          </a:p>
          <a:p>
            <a:pPr marL="457200">
              <a:lnSpc>
                <a:spcPct val="160000"/>
              </a:lnSpc>
              <a:spcAft>
                <a:spcPts val="0"/>
              </a:spcAft>
            </a:pPr>
            <a:r>
              <a:rPr lang="en-US" altLang="zh-TW" dirty="0" smtClean="0">
                <a:solidFill>
                  <a:srgbClr val="4F81BD"/>
                </a:solidFill>
                <a:effectLst/>
                <a:latin typeface="新細明體"/>
                <a:cs typeface="新細明體"/>
              </a:rPr>
              <a:t> </a:t>
            </a:r>
            <a:endParaRPr lang="zh-TW" altLang="zh-TW" sz="1600" dirty="0" smtClean="0">
              <a:effectLst/>
              <a:latin typeface="新細明體"/>
              <a:cs typeface="新細明體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9592" y="3527296"/>
            <a:ext cx="691276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177800">
              <a:lnSpc>
                <a:spcPct val="160000"/>
              </a:lnSpc>
              <a:spcAft>
                <a:spcPts val="0"/>
              </a:spcAft>
            </a:pP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 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 來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    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新細明體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我 的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朋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友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     </a:t>
            </a:r>
            <a:endParaRPr lang="zh-TW" altLang="zh-TW" sz="2400" dirty="0" smtClean="0">
              <a:effectLst/>
              <a:latin typeface="新細明體"/>
              <a:cs typeface="新細明體"/>
            </a:endParaRPr>
          </a:p>
          <a:p>
            <a:pPr marL="228600" indent="177800">
              <a:lnSpc>
                <a:spcPct val="160000"/>
              </a:lnSpc>
              <a:spcAft>
                <a:spcPts val="0"/>
              </a:spcAft>
            </a:pP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一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起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唱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歌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BiauKai"/>
                <a:cs typeface="BiauKai"/>
              </a:rPr>
              <a:t>   </a:t>
            </a:r>
            <a:r>
              <a:rPr lang="en-US" altLang="zh-TW" sz="2400" b="1" dirty="0">
                <a:solidFill>
                  <a:srgbClr val="1F497D"/>
                </a:solidFill>
                <a:latin typeface="BiauKai"/>
                <a:ea typeface="新細明體"/>
                <a:cs typeface="BiauKai"/>
              </a:rPr>
              <a:t>    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們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一 同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玩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 smtClean="0">
                <a:solidFill>
                  <a:srgbClr val="1F497D"/>
                </a:solidFill>
                <a:latin typeface="新細明體"/>
                <a:cs typeface="新細明體"/>
              </a:rPr>
              <a:t>遊</a:t>
            </a:r>
            <a:r>
              <a:rPr lang="zh-TW" altLang="en-US" sz="2400" b="1" dirty="0" smtClean="0">
                <a:solidFill>
                  <a:srgbClr val="1F497D"/>
                </a:solidFill>
                <a:latin typeface="新細明體"/>
                <a:cs typeface="新細明體"/>
              </a:rPr>
              <a:t> 戲</a:t>
            </a:r>
            <a:endParaRPr lang="en-US" altLang="zh-TW" sz="2400" b="1" dirty="0" smtClean="0">
              <a:solidFill>
                <a:srgbClr val="1F497D"/>
              </a:solidFill>
              <a:latin typeface="新細明體"/>
              <a:cs typeface="新細明體"/>
            </a:endParaRPr>
          </a:p>
          <a:p>
            <a:pPr marL="457200" lvl="0">
              <a:lnSpc>
                <a:spcPct val="160000"/>
              </a:lnSpc>
            </a:pPr>
            <a:r>
              <a:rPr lang="zh-TW" altLang="zh-TW" sz="2400" b="1" dirty="0">
                <a:solidFill>
                  <a:srgbClr val="FF0000"/>
                </a:solidFill>
                <a:latin typeface="新細明體"/>
                <a:cs typeface="新細明體"/>
              </a:rPr>
              <a:t>謝 謝</a:t>
            </a:r>
            <a:r>
              <a:rPr lang="zh-TW" altLang="zh-TW" sz="2400" b="1" dirty="0">
                <a:solidFill>
                  <a:srgbClr val="FF0000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FF0000"/>
                </a:solidFill>
                <a:latin typeface="新細明體"/>
                <a:cs typeface="新細明體"/>
              </a:rPr>
              <a:t>你</a:t>
            </a:r>
            <a:r>
              <a:rPr lang="en-US" altLang="zh-TW" sz="2400" b="1" dirty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  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分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享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真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快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ea typeface="BiauKai"/>
                <a:cs typeface="BiauKai"/>
              </a:rPr>
              <a:t> </a:t>
            </a:r>
            <a:r>
              <a:rPr lang="zh-TW" altLang="zh-TW" sz="2400" b="1" dirty="0">
                <a:solidFill>
                  <a:srgbClr val="1F497D"/>
                </a:solidFill>
                <a:latin typeface="新細明體"/>
                <a:cs typeface="新細明體"/>
              </a:rPr>
              <a:t>樂</a:t>
            </a:r>
            <a:endParaRPr lang="zh-TW" altLang="zh-TW" sz="2400" dirty="0">
              <a:solidFill>
                <a:prstClr val="black"/>
              </a:solidFill>
              <a:latin typeface="新細明體"/>
              <a:cs typeface="新細明體"/>
            </a:endParaRPr>
          </a:p>
          <a:p>
            <a:pPr marL="228600" indent="177800">
              <a:lnSpc>
                <a:spcPct val="160000"/>
              </a:lnSpc>
              <a:spcAft>
                <a:spcPts val="0"/>
              </a:spcAft>
            </a:pPr>
            <a:endParaRPr lang="en-US" altLang="zh-TW" sz="2400" b="1" dirty="0" smtClean="0">
              <a:solidFill>
                <a:srgbClr val="1F497D"/>
              </a:solidFill>
              <a:latin typeface="新細明體"/>
              <a:ea typeface="標楷體"/>
              <a:cs typeface="新細明體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9632" y="404664"/>
            <a:ext cx="29523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002060"/>
                </a:solidFill>
              </a:rPr>
              <a:t>分享歌</a:t>
            </a:r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32040" y="728700"/>
            <a:ext cx="2890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000" dirty="0">
                <a:solidFill>
                  <a:srgbClr val="0070C0"/>
                </a:solidFill>
                <a:cs typeface="+mj-cs"/>
              </a:rPr>
              <a:t>詞：張淑玲</a:t>
            </a:r>
            <a:r>
              <a:rPr lang="en-US" altLang="zh-TW" sz="2000" dirty="0">
                <a:solidFill>
                  <a:srgbClr val="0070C0"/>
                </a:solidFill>
                <a:cs typeface="+mj-cs"/>
              </a:rPr>
              <a:t>  </a:t>
            </a:r>
            <a:r>
              <a:rPr lang="zh-TW" altLang="zh-TW" sz="2000" dirty="0">
                <a:solidFill>
                  <a:srgbClr val="0070C0"/>
                </a:solidFill>
                <a:cs typeface="+mj-cs"/>
              </a:rPr>
              <a:t>曲：許美貞</a:t>
            </a:r>
            <a:endParaRPr lang="zh-TW" altLang="en-US" sz="2000" dirty="0">
              <a:solidFill>
                <a:srgbClr val="0070C0"/>
              </a:solidFill>
            </a:endParaRPr>
          </a:p>
        </p:txBody>
      </p:sp>
      <p:pic>
        <p:nvPicPr>
          <p:cNvPr id="6" name="分享歌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3568" y="5949280"/>
            <a:ext cx="668784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4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49</Words>
  <Application>Microsoft Macintosh PowerPoint</Application>
  <PresentationFormat>如螢幕大小 (4:3)</PresentationFormat>
  <Paragraphs>9</Paragraphs>
  <Slides>1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奧斯丁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LilyChen</dc:creator>
  <cp:lastModifiedBy>tingmother wu</cp:lastModifiedBy>
  <cp:revision>4</cp:revision>
  <dcterms:created xsi:type="dcterms:W3CDTF">2016-08-15T14:09:58Z</dcterms:created>
  <dcterms:modified xsi:type="dcterms:W3CDTF">2016-08-19T06:59:20Z</dcterms:modified>
</cp:coreProperties>
</file>