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-7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624-53E6-4433-A74E-8081BEE99B30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FD72-9A5A-4A46-A66B-4A86435EB3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8226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624-53E6-4433-A74E-8081BEE99B30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FD72-9A5A-4A46-A66B-4A86435EB3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760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624-53E6-4433-A74E-8081BEE99B30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FD72-9A5A-4A46-A66B-4A86435EB3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0516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624-53E6-4433-A74E-8081BEE99B30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FD72-9A5A-4A46-A66B-4A86435EB3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6228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624-53E6-4433-A74E-8081BEE99B30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FD72-9A5A-4A46-A66B-4A86435EB3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552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624-53E6-4433-A74E-8081BEE99B30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FD72-9A5A-4A46-A66B-4A86435EB3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2144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624-53E6-4433-A74E-8081BEE99B30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FD72-9A5A-4A46-A66B-4A86435EB3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8271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624-53E6-4433-A74E-8081BEE99B30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FD72-9A5A-4A46-A66B-4A86435EB3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3801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624-53E6-4433-A74E-8081BEE99B30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FD72-9A5A-4A46-A66B-4A86435EB3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8617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624-53E6-4433-A74E-8081BEE99B30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FD72-9A5A-4A46-A66B-4A86435EB3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8228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D624-53E6-4433-A74E-8081BEE99B30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FD72-9A5A-4A46-A66B-4A86435EB3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2577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1D624-53E6-4433-A74E-8081BEE99B30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AFD72-9A5A-4A46-A66B-4A86435EB3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0379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3.png"/><Relationship Id="rId5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內容版面配置區 5"/>
          <p:cNvSpPr txBox="1">
            <a:spLocks/>
          </p:cNvSpPr>
          <p:nvPr/>
        </p:nvSpPr>
        <p:spPr>
          <a:xfrm>
            <a:off x="0" y="1757534"/>
            <a:ext cx="6591300" cy="354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  <a:defRPr/>
            </a:pPr>
            <a:r>
              <a:rPr kumimoji="1" lang="zh-TW" altLang="en-US" sz="54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我是一棵愛心樹</a:t>
            </a:r>
            <a:endParaRPr kumimoji="1" lang="en-US" altLang="zh-TW" sz="5400" b="1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/>
              <a:buNone/>
              <a:defRPr/>
            </a:pPr>
            <a:r>
              <a:rPr kumimoji="1" lang="zh-TW" altLang="en-US" sz="54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等待別人用心灌溉</a:t>
            </a:r>
            <a:endParaRPr kumimoji="1" lang="en-US" altLang="zh-TW" sz="5400" b="1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/>
              <a:buNone/>
              <a:defRPr/>
            </a:pPr>
            <a:r>
              <a:rPr kumimoji="1" lang="zh-TW" altLang="en-US" sz="54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長大後給人人乘涼</a:t>
            </a:r>
            <a:endParaRPr kumimoji="1" lang="en-US" altLang="zh-TW" sz="5400" b="1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/>
              <a:buNone/>
              <a:defRPr/>
            </a:pPr>
            <a:r>
              <a:rPr kumimoji="1" lang="zh-TW" altLang="en-US" sz="54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我願做一棵愛心樹</a:t>
            </a:r>
            <a:endParaRPr kumimoji="1" lang="zh-TW" altLang="en-US" sz="54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4"/>
          <p:cNvSpPr txBox="1">
            <a:spLocks/>
          </p:cNvSpPr>
          <p:nvPr/>
        </p:nvSpPr>
        <p:spPr>
          <a:xfrm>
            <a:off x="1601060" y="589354"/>
            <a:ext cx="3124200" cy="984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6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愛心樹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3856223"/>
            <a:ext cx="6959600" cy="2635223"/>
          </a:xfrm>
          <a:prstGeom prst="rect">
            <a:avLst/>
          </a:prstGeom>
        </p:spPr>
      </p:pic>
      <p:pic>
        <p:nvPicPr>
          <p:cNvPr id="2" name="愛心樹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96900" y="5591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62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</Words>
  <Application>Microsoft Office PowerPoint</Application>
  <PresentationFormat>自訂</PresentationFormat>
  <Paragraphs>5</Paragraphs>
  <Slides>1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投影片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張淑美</dc:creator>
  <cp:lastModifiedBy>tcv01</cp:lastModifiedBy>
  <cp:revision>5</cp:revision>
  <dcterms:created xsi:type="dcterms:W3CDTF">2016-05-24T08:20:32Z</dcterms:created>
  <dcterms:modified xsi:type="dcterms:W3CDTF">2016-06-02T06:25:53Z</dcterms:modified>
</cp:coreProperties>
</file>