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 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4A6734C-E115-4BC5-9FB0-F9BF6FABFDA0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audio" Target="file:///C:\Users\tcv01\Desktop\&#31532;&#19968;&#38598;&#19979;ok&#29256;\17&#25105;&#24859;&#35342;&#21421;&#39740;\&#20818;&#27468;&#31461;&#35616;%20-%20&#29980;&#34588;&#30340;&#23478;&#24237;_cut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371600" y="1142405"/>
            <a:ext cx="6400800" cy="685800"/>
          </a:xfrm>
        </p:spPr>
        <p:txBody>
          <a:bodyPr/>
          <a:lstStyle/>
          <a:p>
            <a:r>
              <a:rPr kumimoji="1" lang="zh-TW" altLang="en-US" dirty="0" smtClean="0">
                <a:solidFill>
                  <a:srgbClr val="FF0000"/>
                </a:solidFill>
              </a:rPr>
              <a:t>甜蜜的家庭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795629" y="2080732"/>
            <a:ext cx="7757387" cy="3660501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zh-TW" altLang="zh-TW" sz="2800" b="1" dirty="0"/>
              <a:t>我的家庭真可愛，整潔美滿又安康</a:t>
            </a:r>
            <a:r>
              <a:rPr lang="zh-TW" altLang="zh-TW" sz="2800" b="1" dirty="0" smtClean="0"/>
              <a:t>，</a:t>
            </a:r>
            <a:r>
              <a:rPr lang="en-US" altLang="zh-TW" sz="2800" b="1" dirty="0" smtClean="0"/>
              <a:t>   </a:t>
            </a:r>
          </a:p>
          <a:p>
            <a:pPr indent="0" algn="ctr">
              <a:buNone/>
            </a:pPr>
            <a:r>
              <a:rPr lang="en-US" altLang="zh-TW" sz="2800" b="1" dirty="0" smtClean="0"/>
              <a:t>          </a:t>
            </a:r>
            <a:r>
              <a:rPr lang="zh-TW" altLang="zh-TW" sz="2800" b="1" dirty="0" smtClean="0"/>
              <a:t>姊妹兄弟很和氣</a:t>
            </a:r>
            <a:r>
              <a:rPr lang="zh-TW" altLang="zh-TW" sz="2800" b="1" dirty="0"/>
              <a:t>，父母都慈祥；</a:t>
            </a:r>
            <a:endParaRPr lang="zh-TW" altLang="zh-TW" sz="2800" dirty="0"/>
          </a:p>
          <a:p>
            <a:pPr indent="0" algn="ctr">
              <a:buNone/>
            </a:pPr>
            <a:r>
              <a:rPr lang="zh-TW" altLang="zh-TW" sz="2800" b="1" dirty="0"/>
              <a:t>雖然沒有好花園，春蘭秋桂常飄香</a:t>
            </a:r>
            <a:r>
              <a:rPr lang="zh-TW" altLang="zh-TW" sz="2800" b="1" dirty="0" smtClean="0"/>
              <a:t>；</a:t>
            </a:r>
            <a:r>
              <a:rPr lang="en-US" altLang="zh-TW" sz="2800" b="1" dirty="0" smtClean="0"/>
              <a:t>             </a:t>
            </a:r>
          </a:p>
          <a:p>
            <a:pPr indent="0" algn="ctr">
              <a:buNone/>
            </a:pPr>
            <a:r>
              <a:rPr lang="en-US" altLang="zh-TW" sz="2800" b="1" dirty="0" smtClean="0"/>
              <a:t> </a:t>
            </a:r>
            <a:r>
              <a:rPr lang="zh-TW" altLang="zh-TW" sz="2800" b="1" dirty="0" smtClean="0"/>
              <a:t>雖然沒</a:t>
            </a:r>
            <a:r>
              <a:rPr lang="zh-TW" altLang="zh-TW" sz="2800" b="1" dirty="0"/>
              <a:t>有大廳堂，冬天溫暖夏天涼。</a:t>
            </a:r>
            <a:endParaRPr lang="zh-TW" altLang="zh-TW" sz="2800" dirty="0"/>
          </a:p>
          <a:p>
            <a:pPr indent="0">
              <a:buNone/>
            </a:pPr>
            <a:r>
              <a:rPr lang="zh-TW" altLang="zh-TW" sz="2800" b="1" dirty="0"/>
              <a:t>可愛的家庭呀，我不能離開你，你的恩惠比天長。</a:t>
            </a:r>
            <a:endParaRPr lang="zh-TW" altLang="zh-TW" sz="2800" dirty="0"/>
          </a:p>
          <a:p>
            <a:endParaRPr kumimoji="1" lang="zh-TW" altLang="en-US" sz="2800" dirty="0"/>
          </a:p>
        </p:txBody>
      </p:sp>
      <p:pic>
        <p:nvPicPr>
          <p:cNvPr id="7" name="兒歌童謠 - 甜蜜的家庭_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5629" y="6130977"/>
            <a:ext cx="304800" cy="304800"/>
          </a:xfrm>
          <a:prstGeom prst="rect">
            <a:avLst/>
          </a:prstGeom>
        </p:spPr>
      </p:pic>
      <p:pic>
        <p:nvPicPr>
          <p:cNvPr id="2" name="1-6兒歌童謠 - 甜蜜的家庭_cut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28172" y="62833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時裝.thmx</Template>
  <TotalTime>0</TotalTime>
  <Words>64</Words>
  <Application>Microsoft Office PowerPoint</Application>
  <PresentationFormat>如螢幕大小 (4:3)</PresentationFormat>
  <Paragraphs>6</Paragraphs>
  <Slides>1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標楷體</vt:lpstr>
      <vt:lpstr>Arial</vt:lpstr>
      <vt:lpstr>Garamond</vt:lpstr>
      <vt:lpstr>Wingdings</vt:lpstr>
      <vt:lpstr>時裝</vt:lpstr>
      <vt:lpstr>甜蜜的家庭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甜蜜的家庭</dc:title>
  <dc:creator>tingmother wu</dc:creator>
  <cp:lastModifiedBy>user</cp:lastModifiedBy>
  <cp:revision>4</cp:revision>
  <dcterms:created xsi:type="dcterms:W3CDTF">2016-08-25T13:13:28Z</dcterms:created>
  <dcterms:modified xsi:type="dcterms:W3CDTF">2022-03-06T09:48:44Z</dcterms:modified>
</cp:coreProperties>
</file>