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284813" y="1409075"/>
            <a:ext cx="8360006" cy="508166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40000"/>
              </a:lnSpc>
            </a:pPr>
            <a:r>
              <a:rPr lang="zh-TW" altLang="zh-TW" sz="2800" b="1" dirty="0"/>
              <a:t>若要人不知 ，除非己莫為 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謊言如雪球 ，愈滾愈大 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寧可認錯 ，莫可說謊 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說假話者是懦弱 ，講實情者方稱勇敢 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踏實地走一步路，勝過說一百句空洞的漂亮語。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做事時多為別人想一想，犯錯時多對自己看一看。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能要、該要的才要；不能要、不該要的絕對不要。</a:t>
            </a:r>
          </a:p>
          <a:p>
            <a:pPr lvl="0">
              <a:lnSpc>
                <a:spcPct val="140000"/>
              </a:lnSpc>
            </a:pPr>
            <a:r>
              <a:rPr lang="zh-TW" altLang="zh-TW" sz="2800" b="1" dirty="0"/>
              <a:t>說話算話，用真心講實話，用好心講好話，就是立言</a:t>
            </a:r>
            <a:r>
              <a:rPr lang="zh-TW" altLang="zh-TW" dirty="0"/>
              <a:t>。</a:t>
            </a:r>
          </a:p>
          <a:p>
            <a:pPr marL="68580" indent="0">
              <a:buNone/>
            </a:pPr>
            <a:endParaRPr lang="zh-TW" altLang="zh-TW" dirty="0"/>
          </a:p>
          <a:p>
            <a:endParaRPr kumimoji="1"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713220" y="272853"/>
            <a:ext cx="3474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5400" b="1" dirty="0" smtClean="0">
                <a:solidFill>
                  <a:srgbClr val="FF0000"/>
                </a:solidFill>
                <a:latin typeface="+mj-ea"/>
                <a:ea typeface="+mj-ea"/>
              </a:rPr>
              <a:t>誠 實 嘉 言</a:t>
            </a:r>
            <a:endParaRPr lang="zh-TW" altLang="en-US" sz="5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9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108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市鎮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tingmother wu</dc:creator>
  <cp:lastModifiedBy>tcv01</cp:lastModifiedBy>
  <cp:revision>3</cp:revision>
  <dcterms:created xsi:type="dcterms:W3CDTF">2016-10-18T12:29:18Z</dcterms:created>
  <dcterms:modified xsi:type="dcterms:W3CDTF">2017-03-30T03:15:00Z</dcterms:modified>
</cp:coreProperties>
</file>