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325" r:id="rId2"/>
    <p:sldId id="319" r:id="rId3"/>
    <p:sldId id="307" r:id="rId4"/>
    <p:sldId id="321" r:id="rId5"/>
    <p:sldId id="326" r:id="rId6"/>
    <p:sldId id="322" r:id="rId7"/>
    <p:sldId id="323" r:id="rId8"/>
    <p:sldId id="279" r:id="rId9"/>
    <p:sldId id="28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847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7483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LJ5nomoTa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fe.ddm.org.tw/wisdom2011/pdf/03/03-15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91655386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91680" y="587727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看完影片你有什麼感想？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331640" y="1196752"/>
            <a:ext cx="6552728" cy="4607932"/>
            <a:chOff x="1187624" y="990600"/>
            <a:chExt cx="6552728" cy="4607932"/>
          </a:xfrm>
        </p:grpSpPr>
        <p:sp>
          <p:nvSpPr>
            <p:cNvPr id="10241" name="Rectangle 1"/>
            <p:cNvSpPr>
              <a:spLocks noChangeArrowheads="1"/>
            </p:cNvSpPr>
            <p:nvPr/>
          </p:nvSpPr>
          <p:spPr bwMode="auto">
            <a:xfrm>
              <a:off x="1187624" y="990600"/>
              <a:ext cx="6521657" cy="3985706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17938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MS Mincho" pitchFamily="49" charset="-128"/>
                </a:rPr>
                <a:t> </a:t>
              </a:r>
              <a:r>
                <a:rPr kumimoji="1" lang="en-US" altLang="zh-TW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MS Mincho" pitchFamily="49" charset="-128"/>
                </a:rPr>
                <a:t>1</a:t>
              </a:r>
              <a:r>
                <a:rPr kumimoji="1" lang="zh-TW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MS Mincho" pitchFamily="49" charset="-128"/>
                </a:rPr>
                <a:t>、播放</a:t>
              </a:r>
              <a:r>
                <a:rPr kumimoji="1" lang="en-US" altLang="zh-TW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20140205</a:t>
              </a:r>
              <a:r>
                <a:rPr kumimoji="1" lang="zh-TW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辛苦的打掃阿姨</a:t>
              </a:r>
              <a:endPara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endParaRPr>
            </a:p>
            <a:p>
              <a:pPr marL="0" marR="0" lvl="0" indent="17938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32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endParaRPr>
            </a:p>
            <a:p>
              <a:pPr marL="0" marR="0" lvl="0" indent="17938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endParaRPr>
            </a:p>
            <a:p>
              <a:pPr marL="0" marR="0" lvl="0" indent="17938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endParaRPr>
            </a:p>
            <a:p>
              <a:pPr marL="0" marR="0" lvl="0" indent="17938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endParaRPr>
            </a:p>
            <a:p>
              <a:pPr marL="0" marR="0" lvl="0" indent="17938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endParaRPr>
            </a:p>
            <a:p>
              <a:pPr marL="0" marR="0" lvl="0" indent="17938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endParaRPr>
            </a:p>
            <a:p>
              <a:pPr marL="0" marR="0" lvl="0" indent="17938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706" t="24460" r="46806" b="29337"/>
            <a:stretch>
              <a:fillRect/>
            </a:stretch>
          </p:blipFill>
          <p:spPr bwMode="auto">
            <a:xfrm>
              <a:off x="2051720" y="1700808"/>
              <a:ext cx="4999174" cy="2919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2051720" y="5229200"/>
              <a:ext cx="56886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1793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dirty="0" smtClean="0">
                  <a:latin typeface="標楷體" pitchFamily="65" charset="-120"/>
                  <a:ea typeface="標楷體" pitchFamily="65" charset="-120"/>
                  <a:cs typeface="MS Mincho" pitchFamily="49" charset="-128"/>
                  <a:hlinkClick r:id="rId4"/>
                </a:rPr>
                <a:t>https://www.youtube.com/watch?v=iLJ5nomoTak </a:t>
              </a:r>
              <a:endParaRPr kumimoji="1" lang="en-US" altLang="zh-TW" dirty="0" smtClean="0"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186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79712" y="764704"/>
            <a:ext cx="529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第十五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打掃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的阿姨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782051" y="1916832"/>
            <a:ext cx="5987664" cy="3454421"/>
            <a:chOff x="1760548" y="1958824"/>
            <a:chExt cx="5987664" cy="345442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38350" t="26290" r="37619" b="49063"/>
            <a:stretch/>
          </p:blipFill>
          <p:spPr>
            <a:xfrm>
              <a:off x="1760548" y="1958824"/>
              <a:ext cx="5987664" cy="345442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228184" y="5013175"/>
              <a:ext cx="14430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江長芳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763688" y="5667817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出處：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srgbClr val="000000"/>
                </a:solidFill>
                <a:ea typeface="標楷體" panose="03000509000000000000" pitchFamily="65" charset="-120"/>
                <a:cs typeface="MS Mincho"/>
              </a:rPr>
              <a:t> </a:t>
            </a:r>
            <a:r>
              <a:rPr lang="en-US" altLang="zh-TW" sz="1600" u="sng" kern="100" dirty="0">
                <a:solidFill>
                  <a:srgbClr val="000000"/>
                </a:solidFill>
                <a:ea typeface="標楷體" panose="03000509000000000000" pitchFamily="65" charset="-120"/>
                <a:cs typeface="MS Mincho"/>
                <a:hlinkClick r:id="rId4"/>
              </a:rPr>
              <a:t>https://life.ddm.org.tw/wisdom2011/%5Cpdf%5C03%5C03-15.pdf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580754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350195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課文中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打掃阿姨的工作態度，什麼地方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值得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你學習？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87624" y="2387317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努力工作，也很低調，臉上總是顯露知足安穩的神情。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3568" y="3717032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文中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作者如何鄭重地表達對打掃阿姨的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謝意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43608" y="4797152"/>
            <a:ext cx="6847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直接蹲在她旁邊且真心關懷阿姨的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工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作狀況。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19675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在日常生活中，你看過像打掃阿姨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這樣的人嗎？你會如何感謝他們呢？</a:t>
            </a:r>
            <a:endParaRPr lang="zh-TW" altLang="en-US" sz="3200" dirty="0"/>
          </a:p>
        </p:txBody>
      </p:sp>
      <p:grpSp>
        <p:nvGrpSpPr>
          <p:cNvPr id="3" name="群組 2"/>
          <p:cNvGrpSpPr/>
          <p:nvPr/>
        </p:nvGrpSpPr>
        <p:grpSpPr>
          <a:xfrm>
            <a:off x="1907704" y="2780928"/>
            <a:ext cx="4996250" cy="3524336"/>
            <a:chOff x="4958386" y="4124167"/>
            <a:chExt cx="3168352" cy="2304976"/>
          </a:xfrm>
        </p:grpSpPr>
        <p:pic>
          <p:nvPicPr>
            <p:cNvPr id="4" name="圖片 3" descr="IMG_533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8386" y="4124167"/>
              <a:ext cx="3168352" cy="230497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130919" y="6187594"/>
              <a:ext cx="886928" cy="241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kumimoji="0" lang="en-US" altLang="zh-TW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kumimoji="0" lang="zh-TW" altLang="en-US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紫薇</a:t>
              </a:r>
              <a:endPara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528" y="938917"/>
            <a:ext cx="8820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你身邊有哪些人所從事的職業很受人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尊敬？為什麼？（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配合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P.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66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體驗與學習一）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64088" y="2060848"/>
            <a:ext cx="3204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社會需要各行各業的人來負責各種不同的工作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就像一台機器上的零件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不論大小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少了一個零件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機器就無法正常運轉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所以各種職業都一樣重要，沒有貴賤尊卑之分。</a:t>
            </a:r>
            <a:endParaRPr lang="zh-TW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11560" y="2204864"/>
            <a:ext cx="5698575" cy="4575413"/>
            <a:chOff x="611560" y="2204864"/>
            <a:chExt cx="5698575" cy="457541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36374" t="19400" r="34528" b="34528"/>
            <a:stretch/>
          </p:blipFill>
          <p:spPr>
            <a:xfrm>
              <a:off x="899592" y="2204864"/>
              <a:ext cx="4360638" cy="3384376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611560" y="5949280"/>
              <a:ext cx="56985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截圖自</a:t>
              </a:r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--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大智慧過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生活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第三冊第</a:t>
              </a:r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66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頁  </a:t>
              </a:r>
              <a:endPara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/>
              <a:r>
                <a:rPr lang="zh-TW" altLang="en-US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出版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單位</a:t>
              </a:r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pPr lvl="0"/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財團法人法鼓山文教基金會、財團法人台北市中華佛教文化館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57193" y="980728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想一想在生活或學校中，有哪些事情應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該主動做好呢？（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配合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P.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67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體驗與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學習二）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15616" y="2132856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(1).</a:t>
            </a:r>
            <a:r>
              <a:rPr lang="zh-TW" altLang="en-US" sz="32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整理自己的房間</a:t>
            </a:r>
            <a:endParaRPr lang="en-US" altLang="zh-TW" sz="3200" b="1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(2).</a:t>
            </a:r>
            <a:r>
              <a:rPr lang="zh-TW" altLang="en-US" sz="32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認真完成學校功課</a:t>
            </a:r>
            <a:endParaRPr lang="en-US" altLang="zh-TW" sz="3200" b="1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(3).________________</a:t>
            </a: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(4).________________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21804" y="4221088"/>
            <a:ext cx="8748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當你盡力完成一件事時，你的想法及心情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是什麼呢？（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配合</a:t>
            </a:r>
            <a:r>
              <a:rPr kumimoji="1" lang="en-US" altLang="zh-TW" sz="3200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P.</a:t>
            </a:r>
            <a:r>
              <a:rPr kumimoji="1" lang="en-US" altLang="zh-TW" sz="3200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67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體驗與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學習三）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87624" y="5373216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盡了力的自己，是那麼地美、那麼地踏實、那麼地讓自己感到驕傲與安心。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62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54868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51284" y="155679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大事、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小事、重要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的、不重要的事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都需要盡心盡力去做。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138" y="2924944"/>
            <a:ext cx="7897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盡力是一種做事的習慣，而養成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盡力的習慣，最快、最簡單的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，就是從小事開始。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902468" y="4847093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讓我們一起從盡力做好每一件小事</a:t>
            </a: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開始，感受無愧於心的坦然自在吧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1560" y="908720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1043608" y="220486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不要以富貴貧賤論成敗得失，只要能盡心盡力來自利利人。</a:t>
            </a:r>
            <a:endParaRPr lang="zh-TW" altLang="en-US" sz="4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458</Words>
  <Application>Microsoft Office PowerPoint</Application>
  <PresentationFormat>如螢幕大小 (4:3)</PresentationFormat>
  <Paragraphs>53</Paragraphs>
  <Slides>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381</cp:revision>
  <dcterms:created xsi:type="dcterms:W3CDTF">2016-01-05T01:21:55Z</dcterms:created>
  <dcterms:modified xsi:type="dcterms:W3CDTF">2021-11-29T02:50:02Z</dcterms:modified>
</cp:coreProperties>
</file>