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326" r:id="rId2"/>
    <p:sldId id="322" r:id="rId3"/>
    <p:sldId id="307" r:id="rId4"/>
    <p:sldId id="313" r:id="rId5"/>
    <p:sldId id="328" r:id="rId6"/>
    <p:sldId id="314" r:id="rId7"/>
    <p:sldId id="329" r:id="rId8"/>
    <p:sldId id="319" r:id="rId9"/>
    <p:sldId id="330" r:id="rId10"/>
    <p:sldId id="279" r:id="rId11"/>
    <p:sldId id="285" r:id="rId12"/>
    <p:sldId id="331" r:id="rId13"/>
    <p:sldId id="324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2852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l_E6w9CF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TnWBzo8FpRM?t=9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3/03-14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145856071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54868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99592" y="1573056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生活中有點壓力可以讓自己表現得更</a:t>
            </a:r>
            <a:endParaRPr lang="en-US" altLang="zh-TW" sz="32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好，但若是不懂面對壓力的方法，就</a:t>
            </a:r>
            <a:endParaRPr lang="en-US" altLang="zh-TW" sz="32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會不斷累積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壓力，好像不斷充氣的氣</a:t>
            </a:r>
            <a:endParaRPr lang="en-US" altLang="zh-TW" sz="32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球，總</a:t>
            </a:r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有一天會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爆炸。</a:t>
            </a:r>
            <a:endParaRPr lang="en-US" altLang="zh-TW" sz="32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3588" y="373075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為了避免自己被壓垮，就必須去辨識我 </a:t>
            </a:r>
            <a:endParaRPr lang="en-US" altLang="zh-TW" sz="32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們的壓力來源與壓力反應。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99592" y="4979377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當知道壓力從何而來，就有機會尋求</a:t>
            </a:r>
            <a:endParaRPr lang="en-US" altLang="zh-TW" sz="32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適當的方法去抒發、解決壓力。</a:t>
            </a:r>
            <a:endParaRPr lang="zh-TW" altLang="en-US" sz="32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692696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 結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28284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1475656" y="2060848"/>
            <a:ext cx="6367527" cy="156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應該忙中有序地趕工作，</a:t>
            </a:r>
            <a:endParaRPr lang="en-US" altLang="zh-TW" sz="4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不要緊張兮兮地搶時間。</a:t>
            </a:r>
            <a:endParaRPr lang="zh-TW" altLang="en-US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919459"/>
            <a:ext cx="846043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sz="4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補充資料一</a:t>
            </a:r>
            <a:r>
              <a:rPr lang="zh-TW" altLang="zh-TW" sz="4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44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TW" altLang="zh-TW" sz="44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吹氣球活動</a:t>
            </a:r>
            <a:r>
              <a:rPr lang="en-US" altLang="zh-TW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TW" altLang="en-US" sz="32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教師拿一顆氣球及打氣筒，</a:t>
            </a:r>
            <a:endParaRPr lang="en-US" altLang="zh-TW" sz="32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逐漸打氣讓氣球變大（也可打至氣球爆破），</a:t>
            </a:r>
            <a:endParaRPr lang="en-US" altLang="zh-TW" sz="32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製造緊張氣氛並體會壓力。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75" y="1162050"/>
            <a:ext cx="8096250" cy="45339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9632" y="587727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b="1" dirty="0">
                <a:solidFill>
                  <a:srgbClr val="FF0000"/>
                </a:solidFill>
                <a:latin typeface="新細明體" panose="02020500000000000000" pitchFamily="18" charset="-120"/>
                <a:ea typeface="標楷體" panose="03000509000000000000" pitchFamily="65" charset="-120"/>
                <a:cs typeface="MS Mincho"/>
              </a:rPr>
              <a:t>「</a:t>
            </a:r>
            <a:r>
              <a:rPr lang="zh-TW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標楷體" panose="03000509000000000000" pitchFamily="65" charset="-120"/>
                <a:cs typeface="Arial" panose="020B0604020202020204" pitchFamily="34" charset="0"/>
              </a:rPr>
              <a:t>心靈環保兒童生活教育動畫</a:t>
            </a:r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標楷體" panose="03000509000000000000" pitchFamily="65" charset="-120"/>
                <a:cs typeface="Arial" panose="020B0604020202020204" pitchFamily="34" charset="0"/>
              </a:rPr>
              <a:t>2-22</a:t>
            </a:r>
            <a:r>
              <a:rPr lang="zh-TW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標楷體" panose="03000509000000000000" pitchFamily="65" charset="-120"/>
                <a:cs typeface="Arial" panose="020B0604020202020204" pitchFamily="34" charset="0"/>
              </a:rPr>
              <a:t>」 時間魔法（播放至</a:t>
            </a:r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標楷體" panose="03000509000000000000" pitchFamily="65" charset="-120"/>
                <a:cs typeface="Arial" panose="020B0604020202020204" pitchFamily="34" charset="0"/>
              </a:rPr>
              <a:t>）</a:t>
            </a:r>
            <a:endParaRPr lang="zh-TW" altLang="zh-TW" sz="3200" b="1" dirty="0">
              <a:latin typeface="新細明體" panose="02020500000000000000" pitchFamily="18" charset="-120"/>
              <a:cs typeface="新細明體" panose="02020500000000000000" pitchFamily="18" charset="-12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solidFill>
                  <a:srgbClr val="FF0000"/>
                </a:solidFill>
                <a:latin typeface="標楷體" panose="03000509000000000000" pitchFamily="65" charset="-120"/>
                <a:cs typeface="MS Mincho"/>
              </a:rPr>
              <a:t>          </a:t>
            </a:r>
            <a:r>
              <a:rPr lang="en-US" altLang="zh-TW" u="sng" kern="100" dirty="0">
                <a:solidFill>
                  <a:srgbClr val="FF0000"/>
                </a:solidFill>
                <a:latin typeface="標楷體" panose="03000509000000000000" pitchFamily="65" charset="-120"/>
                <a:cs typeface="MS Mincho"/>
                <a:hlinkClick r:id="rId3"/>
              </a:rPr>
              <a:t>https://www.youtube.com/watch?v=hsl_E6w9CFc</a:t>
            </a:r>
            <a:endParaRPr lang="zh-TW" altLang="zh-TW" sz="1600" kern="100" dirty="0">
              <a:latin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332656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補充資料二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】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8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5157192"/>
            <a:ext cx="4036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  <a:hlinkClick r:id="rId2"/>
              </a:rPr>
              <a:t>https://youtu.be/TnWBzo8FpRM?t=91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/>
          <a:srcRect l="8829" t="18805" r="37106" b="24779"/>
          <a:stretch/>
        </p:blipFill>
        <p:spPr>
          <a:xfrm>
            <a:off x="1259632" y="1196752"/>
            <a:ext cx="6475385" cy="38007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36096" y="5204596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t>《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t>鋼索人瓦倫達橫越摩天樓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t>》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99592" y="568619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在看走鋼索表演時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PMingLiU" panose="02020500000000000000" pitchFamily="18" charset="-120"/>
                <a:ea typeface="PMingLiU" panose="02020500000000000000" pitchFamily="18" charset="-120"/>
                <a:cs typeface="+mn-cs"/>
              </a:rPr>
              <a:t>，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你的心情如何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﹖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20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28913" y="83671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第十四單元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走鋼索的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4539" t="28340" r="34159" b="41775"/>
          <a:stretch/>
        </p:blipFill>
        <p:spPr>
          <a:xfrm>
            <a:off x="1763688" y="2132856"/>
            <a:ext cx="5688632" cy="305500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1547664" y="558924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出處：</a:t>
            </a:r>
            <a:r>
              <a:rPr lang="en-US" altLang="zh-TW" sz="1600" u="sng" kern="100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https://life.ddm.org.tw/wisdom2011/%5Cpdf%5C03%5C03-14.pdf</a:t>
            </a:r>
            <a:endParaRPr lang="en-US" altLang="zh-TW" sz="1600" kern="100" dirty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84168" y="4861791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江長芳</a:t>
            </a:r>
          </a:p>
        </p:txBody>
      </p: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99592" y="692696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09722" y="184482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馬戲團演出「走鋼索」，為什麼是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最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觸動人心的表演？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331640" y="3212976"/>
            <a:ext cx="6396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因為那是演出者挑戰自我的極限，必須以專注凝神的態度去完成，且是靠自己的力量才能完成的節目。</a:t>
            </a:r>
          </a:p>
        </p:txBody>
      </p:sp>
    </p:spTree>
    <p:extLst>
      <p:ext uri="{BB962C8B-B14F-4D97-AF65-F5344CB8AC3E}">
        <p14:creationId xmlns:p14="http://schemas.microsoft.com/office/powerpoint/2010/main" xmlns="" val="67372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899592" y="148478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怕事「多」，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只怕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事「拖」。 作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者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在壓縮時間的情況下趕工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，產生什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麼效應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71432" y="3356992"/>
            <a:ext cx="7321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發現真有壓力這回事，而且真的會把自己擠壓到失控的地步。所以壓力不只壓縮時間也影響身心狀況，逐漸讓自己的生命力受到斲傷。</a:t>
            </a:r>
          </a:p>
        </p:txBody>
      </p:sp>
    </p:spTree>
    <p:extLst>
      <p:ext uri="{BB962C8B-B14F-4D97-AF65-F5344CB8AC3E}">
        <p14:creationId xmlns:p14="http://schemas.microsoft.com/office/powerpoint/2010/main" xmlns="" val="11050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39262" y="122956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做事時，如果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不想面對因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拖延而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產生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的壓力，該如何做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03648" y="230677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有計畫的安排時間。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把握當下的每分鐘，做該做的事。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39262" y="3783371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在生活中每個人都有不同的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壓力，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你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了解自己的壓力嗎？</a:t>
            </a: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PP.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61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體驗與學習）</a:t>
            </a:r>
          </a:p>
        </p:txBody>
      </p:sp>
    </p:spTree>
    <p:extLst>
      <p:ext uri="{BB962C8B-B14F-4D97-AF65-F5344CB8AC3E}">
        <p14:creationId xmlns:p14="http://schemas.microsoft.com/office/powerpoint/2010/main" xmlns="" val="36067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8692"/>
            <a:ext cx="4503184" cy="53771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771" y="1190849"/>
            <a:ext cx="4087285" cy="520005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07704" y="60747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體驗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PP.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61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6431419"/>
            <a:ext cx="9357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生活第三冊第</a:t>
            </a:r>
            <a:r>
              <a:rPr lang="en-US" altLang="zh-TW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61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   出版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法鼓山文教基金會、財團法人台北市中華佛教文化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sz="1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4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15581"/>
            <a:ext cx="6523285" cy="123759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403648" y="170080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找一個安靜的地方坐下來，把眼睛閉上，</a:t>
            </a:r>
            <a:endParaRPr lang="en-US" altLang="zh-TW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如果有眼鏡、手表，可以先拿下來。</a:t>
            </a:r>
            <a:endParaRPr lang="en-US" altLang="zh-TW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03648" y="334770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(3) </a:t>
            </a: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從頭到腳，練習放鬆，可以告訴自己</a:t>
            </a:r>
            <a:r>
              <a:rPr lang="en-US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頭皮放鬆、   </a:t>
            </a:r>
            <a:endParaRPr lang="en-US" altLang="zh-TW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眼睛放鬆、下巴、脖子、肩膀、雙手、胸部、腹</a:t>
            </a:r>
            <a:endParaRPr lang="en-US" altLang="zh-TW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部、背部、雙腳依序放鬆，直到全身放鬆。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403648" y="458112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(4) </a:t>
            </a: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全身都放鬆之後</a:t>
            </a:r>
            <a:r>
              <a:rPr lang="en-US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﹐</a:t>
            </a: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體驗自己的呼吸</a:t>
            </a:r>
            <a:r>
              <a:rPr lang="en-US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﹐</a:t>
            </a: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好好感受鼻</a:t>
            </a:r>
            <a:endParaRPr lang="en-US" altLang="zh-TW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子將空氣吸入</a:t>
            </a:r>
            <a:r>
              <a:rPr lang="en-US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﹑</a:t>
            </a: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呼出的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感覺。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403648" y="5445224"/>
            <a:ext cx="7505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(5) </a:t>
            </a: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大約十分鐘之後</a:t>
            </a:r>
            <a:r>
              <a:rPr lang="en-US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﹐</a:t>
            </a: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慢慢把眼睛睜開。那些緊繃的</a:t>
            </a:r>
            <a:endParaRPr lang="en-US" altLang="zh-TW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感覺應該已經放鬆許多。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403648" y="2564904"/>
            <a:ext cx="747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可以將手用力握拳，體驗肌肉緊繃的感覺，再慢</a:t>
            </a:r>
            <a:endParaRPr lang="en-US" altLang="zh-TW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慢鬆開，體驗肌肉放鬆的感覺。</a:t>
            </a:r>
          </a:p>
        </p:txBody>
      </p:sp>
    </p:spTree>
    <p:extLst>
      <p:ext uri="{BB962C8B-B14F-4D97-AF65-F5344CB8AC3E}">
        <p14:creationId xmlns:p14="http://schemas.microsoft.com/office/powerpoint/2010/main" xmlns="" val="10995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0808" y="860297"/>
            <a:ext cx="5657850" cy="36957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5656" y="4537915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放鬆的方法：可以將手用力握拳，體驗肌肉緊繃的感覺，再慢慢鬆開，體驗肌肉放鬆的感覺。當我們將身體的部位一一放鬆的時候，就可以藉這種肌肉緊張和放鬆的感覺，檢查自己是否放鬆了。</a:t>
            </a:r>
          </a:p>
        </p:txBody>
      </p:sp>
      <p:sp>
        <p:nvSpPr>
          <p:cNvPr id="6" name="矩形 5"/>
          <p:cNvSpPr/>
          <p:nvPr/>
        </p:nvSpPr>
        <p:spPr>
          <a:xfrm>
            <a:off x="3221595" y="6334780"/>
            <a:ext cx="5922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大智慧過生活第三冊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63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   </a:t>
            </a:r>
            <a:endParaRPr lang="en-US" altLang="zh-TW" sz="1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29751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705</Words>
  <Application>Microsoft Office PowerPoint</Application>
  <PresentationFormat>如螢幕大小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321</cp:revision>
  <dcterms:created xsi:type="dcterms:W3CDTF">2016-01-05T01:21:55Z</dcterms:created>
  <dcterms:modified xsi:type="dcterms:W3CDTF">2021-11-29T02:43:10Z</dcterms:modified>
</cp:coreProperties>
</file>