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329" r:id="rId2"/>
    <p:sldId id="330" r:id="rId3"/>
    <p:sldId id="307" r:id="rId4"/>
    <p:sldId id="328" r:id="rId5"/>
    <p:sldId id="324" r:id="rId6"/>
    <p:sldId id="331" r:id="rId7"/>
    <p:sldId id="340" r:id="rId8"/>
    <p:sldId id="333" r:id="rId9"/>
    <p:sldId id="279" r:id="rId10"/>
    <p:sldId id="325" r:id="rId11"/>
    <p:sldId id="339" r:id="rId12"/>
    <p:sldId id="285" r:id="rId13"/>
    <p:sldId id="33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3FF"/>
    <a:srgbClr val="FFE1FF"/>
    <a:srgbClr val="99CCFF"/>
    <a:srgbClr val="99FF66"/>
    <a:srgbClr val="3399FF"/>
    <a:srgbClr val="CC3300"/>
    <a:srgbClr val="66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4" autoAdjust="0"/>
    <p:restoredTop sz="94660"/>
  </p:normalViewPr>
  <p:slideViewPr>
    <p:cSldViewPr showGuides="1">
      <p:cViewPr varScale="1">
        <p:scale>
          <a:sx n="72" d="100"/>
          <a:sy n="72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2022/3/21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h_Kt3xvIb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7DPwNWsF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1/01-20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114655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="" xmlns:p14="http://schemas.microsoft.com/office/powerpoint/2010/main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577997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59632" y="5698591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86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849" y="1347438"/>
            <a:ext cx="7340302" cy="41896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544" y="836712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63688" y="494116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大智慧過生活第一冊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86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87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lvl="0"/>
            <a:endParaRPr lang="zh-TW" altLang="en-US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4008" y="1052736"/>
            <a:ext cx="4226818" cy="30006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1700808"/>
            <a:ext cx="4104456" cy="2971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98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39552" y="69269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475656" y="1916832"/>
            <a:ext cx="6467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只要還有一口呼吸在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有無限的希望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就是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最大的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</a:t>
            </a:r>
            <a:r>
              <a:rPr lang="zh-TW" altLang="en-US" sz="4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</a:t>
            </a:r>
            <a:r>
              <a:rPr lang="zh-TW" altLang="en-US" sz="44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764704"/>
            <a:ext cx="37516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79705"/>
            <a:r>
              <a:rPr lang="zh-TW" altLang="zh-TW" sz="44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【補充資料】</a:t>
            </a:r>
          </a:p>
        </p:txBody>
      </p:sp>
      <p:sp>
        <p:nvSpPr>
          <p:cNvPr id="6" name="矩形 5"/>
          <p:cNvSpPr/>
          <p:nvPr/>
        </p:nvSpPr>
        <p:spPr>
          <a:xfrm>
            <a:off x="2267744" y="1700808"/>
            <a:ext cx="4346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0" indent="179705">
              <a:spcAft>
                <a:spcPts val="0"/>
              </a:spcAft>
            </a:pPr>
            <a:r>
              <a:rPr lang="zh-TW" altLang="zh-TW" sz="28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播放：</a:t>
            </a:r>
            <a:r>
              <a:rPr lang="zh-TW" altLang="en-US" sz="28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 </a:t>
            </a:r>
            <a:r>
              <a:rPr lang="zh-TW" altLang="en-US" sz="2800" b="1" kern="100" dirty="0"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老鷹捕羊</a:t>
            </a:r>
            <a:r>
              <a:rPr lang="zh-TW" altLang="en-US" sz="2800" b="1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MS Mincho"/>
              </a:rPr>
              <a:t>紀錄片</a:t>
            </a:r>
            <a:endParaRPr lang="en-US" altLang="zh-TW" sz="2800" b="1" kern="100" dirty="0" smtClean="0">
              <a:latin typeface="Calibri" panose="020F0502020204030204" pitchFamily="34" charset="0"/>
              <a:ea typeface="標楷體" panose="03000509000000000000" pitchFamily="65" charset="-120"/>
              <a:cs typeface="MS Mincho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564904"/>
            <a:ext cx="4608512" cy="29274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07704" y="587727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3"/>
              </a:rPr>
              <a:t> </a:t>
            </a:r>
            <a:r>
              <a:rPr lang="en-US" altLang="zh-TW" b="1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https://www.youtube.com/watch?v=ph_Kt3xvIbI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879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55776" y="4653136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播放「 老鷹追殺松鼠」影片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47764" y="5622215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影片中你看到了什麼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﹖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980728"/>
            <a:ext cx="5378442" cy="353264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95736" y="5229200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u="sng" kern="100" dirty="0">
                <a:solidFill>
                  <a:srgbClr val="0000FF"/>
                </a:solidFill>
                <a:latin typeface="標楷體" panose="03000509000000000000" pitchFamily="65" charset="-120"/>
                <a:cs typeface="MS Mincho"/>
                <a:hlinkClick r:id="rId3"/>
              </a:rPr>
              <a:t>https://www.youtube.com/watch?v=aV7DPwNWsF8</a:t>
            </a:r>
            <a:endParaRPr lang="zh-TW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6810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195736" y="649361"/>
            <a:ext cx="490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第二十單元  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生死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之間</a:t>
            </a:r>
            <a:endParaRPr lang="en-US" altLang="zh-TW" sz="3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03648" y="5445224"/>
            <a:ext cx="7416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</a:p>
        </p:txBody>
      </p:sp>
      <p:sp>
        <p:nvSpPr>
          <p:cNvPr id="5" name="矩形 4"/>
          <p:cNvSpPr/>
          <p:nvPr/>
        </p:nvSpPr>
        <p:spPr>
          <a:xfrm>
            <a:off x="1285096" y="5814289"/>
            <a:ext cx="68407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標楷體" panose="03000509000000000000" pitchFamily="65" charset="-120"/>
                <a:cs typeface="Times New Roman" panose="02020603050405020304" pitchFamily="18" charset="0"/>
              </a:rPr>
              <a:t>《大智慧過生活》教材出處</a:t>
            </a:r>
            <a:endParaRPr kumimoji="0" lang="en-US" altLang="zh-TW" sz="1800" b="0" i="0" u="none" strike="noStrike" kern="1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28600" algn="just">
              <a:lnSpc>
                <a:spcPts val="1800"/>
              </a:lnSpc>
              <a:spcAft>
                <a:spcPts val="0"/>
              </a:spcAft>
              <a:tabLst>
                <a:tab pos="1838325" algn="l"/>
              </a:tabLst>
            </a:pPr>
            <a:r>
              <a:rPr lang="en-US" altLang="zh-TW" sz="1600" kern="1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https://life.ddm.org.tw/wisdom2011/%5Cpdf%5C01%5C01-20.pdf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2110894" y="1550032"/>
            <a:ext cx="5189164" cy="3688511"/>
            <a:chOff x="2061216" y="1556792"/>
            <a:chExt cx="5189164" cy="3688511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75000"/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061216" y="1556792"/>
              <a:ext cx="5042290" cy="35701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" name="矩形 2"/>
            <p:cNvSpPr/>
            <p:nvPr/>
          </p:nvSpPr>
          <p:spPr>
            <a:xfrm>
              <a:off x="5796136" y="4875971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四小折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31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10805" y="2780928"/>
            <a:ext cx="74459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有一次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，作者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哥在河裡抓到一隻大肥蟹，得意萬分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，一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失神，螃蟹的一隻螯著實地鉗住三哥的手指。他痛得哇哇叫立刻放開手，但那隻螯仍緊緊夾住手指；螃蟹落地之後，舉著僅存的一隻螯，快步跑入河中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11560" y="1556792"/>
            <a:ext cx="8244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文章中，作者從大自然中看到什麼畢生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難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忘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的情景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39552" y="576743"/>
            <a:ext cx="165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3172" y="1052736"/>
            <a:ext cx="767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zh-TW" sz="3200" dirty="0" smtClean="0"/>
              <a:t> 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作者從螃蟹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斷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螯</a:t>
            </a:r>
            <a:r>
              <a:rPr lang="zh-TW" altLang="zh-TW" sz="32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故事得到什麼啟示？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187624" y="1916832"/>
            <a:ext cx="7344816" cy="2498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人要懷抱希望，遇到再困難的絕境，都要向那隻懂得「壯士斷腕」的螃蟹學習。用智慧處世，不輕言放棄生命的希望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，是很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重要的人生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態度。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55576" y="836712"/>
            <a:ext cx="756179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3.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經歷保甲路摔車掉入深圳後，作者有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什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麼心得感想</a:t>
            </a:r>
            <a:r>
              <a:rPr kumimoji="1" lang="en-US" altLang="zh-TW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?</a:t>
            </a:r>
            <a:endParaRPr kumimoji="1" lang="zh-TW" alt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15616" y="2080828"/>
            <a:ext cx="7488832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死亡就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在我們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身邊。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1600"/>
              </a:lnSpc>
            </a:pP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5616" y="3012975"/>
            <a:ext cx="7128792" cy="177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l"/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相信此生有過去，因應此生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的因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緣；相信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有未來，懷抱希望，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邁步向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lnSpc>
                <a:spcPts val="1600"/>
              </a:lnSpc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4437112"/>
            <a:ext cx="7488832" cy="1282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buFont typeface="Wingdings" pitchFamily="2" charset="2"/>
              <a:buChar char="l"/>
            </a:pP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凡事小心是有用的，擔心則沒有必要。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經常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恐懼害怕死亡，於事無補。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16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980728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4.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你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覺得「小心是有用的，擔心則沒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必</a:t>
            </a:r>
            <a:endParaRPr kumimoji="1" lang="en-US" altLang="zh-TW" sz="3200" b="1" dirty="0" smtClean="0"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要</a:t>
            </a:r>
            <a:r>
              <a:rPr kumimoji="1" lang="zh-TW" altLang="en-US" sz="3200" b="1" dirty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」有什麼涵意呢？ </a:t>
            </a:r>
          </a:p>
        </p:txBody>
      </p:sp>
      <p:sp>
        <p:nvSpPr>
          <p:cNvPr id="3" name="矩形 2"/>
          <p:cNvSpPr/>
          <p:nvPr/>
        </p:nvSpPr>
        <p:spPr>
          <a:xfrm>
            <a:off x="1115616" y="2276291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俗話說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「小心駛得萬年船」，做事小心能避免差誤，行路小心能避免摔跤受傷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擔心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是對不一定會發生的事感到</a:t>
            </a:r>
            <a:r>
              <a:rPr lang="zh-TW" altLang="en-US" sz="32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憂懼</a:t>
            </a:r>
            <a:r>
              <a:rPr lang="zh-TW" altLang="en-US" sz="3200" b="1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，常因心緒不寧而出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差錯，於事無補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所以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凡事要小心而不要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擔心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1124744"/>
            <a:ext cx="78488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5.</a:t>
            </a:r>
            <a:r>
              <a:rPr kumimoji="1"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你有經歷類似生死關頭的經驗嗎</a:t>
            </a:r>
            <a:r>
              <a:rPr kumimoji="1" lang="en-US" altLang="zh-TW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3200" b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</a:t>
            </a:r>
            <a:r>
              <a:rPr kumimoji="1" lang="zh-TW" altLang="en-US" sz="3200" b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 請</a:t>
            </a:r>
            <a:r>
              <a:rPr kumimoji="1" lang="zh-TW" altLang="en-US" sz="3200" b="1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和</a:t>
            </a:r>
            <a:r>
              <a:rPr kumimoji="1" lang="zh-TW" altLang="en-US" sz="3200" b="1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同學分享</a:t>
            </a:r>
            <a:r>
              <a:rPr kumimoji="1" lang="zh-TW" altLang="en-US" sz="3200" b="1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新細明體" pitchFamily="18" charset="-120"/>
              </a:rPr>
              <a:t>。</a:t>
            </a:r>
            <a:endParaRPr kumimoji="1"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979712" y="2708920"/>
            <a:ext cx="5904656" cy="3600400"/>
            <a:chOff x="5004049" y="4077072"/>
            <a:chExt cx="3744414" cy="2354723"/>
          </a:xfrm>
        </p:grpSpPr>
        <p:pic>
          <p:nvPicPr>
            <p:cNvPr id="4" name="圖片 3" descr="IMG_5337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4049" y="4077072"/>
              <a:ext cx="3168352" cy="230497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948264" y="6017176"/>
              <a:ext cx="1800199" cy="414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kumimoji="0" lang="en-US" altLang="zh-TW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kumimoji="0" lang="zh-TW" altLang="en-US" sz="1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紫薇</a:t>
              </a:r>
              <a:endParaRPr kumimoji="0" lang="zh-TW" altLang="en-US" sz="1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57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55576" y="692696"/>
            <a:ext cx="2592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844824"/>
            <a:ext cx="7488832" cy="296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力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克．胡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哲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天生沒手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沒腳，卻走遍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五大洲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，活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了豐富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，他的故事告訴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從生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到死的過程，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那樣精彩、那樣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富有價值</a:t>
            </a:r>
            <a:r>
              <a:rPr lang="zh-TW" altLang="en-US" sz="32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512</Words>
  <Application>Microsoft Office PowerPoint</Application>
  <PresentationFormat>如螢幕大小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489</cp:revision>
  <dcterms:created xsi:type="dcterms:W3CDTF">2016-01-05T01:21:55Z</dcterms:created>
  <dcterms:modified xsi:type="dcterms:W3CDTF">2022-03-21T03:35:34Z</dcterms:modified>
</cp:coreProperties>
</file>