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29" r:id="rId2"/>
    <p:sldId id="330" r:id="rId3"/>
    <p:sldId id="307" r:id="rId4"/>
    <p:sldId id="332" r:id="rId5"/>
    <p:sldId id="324" r:id="rId6"/>
    <p:sldId id="334" r:id="rId7"/>
    <p:sldId id="321" r:id="rId8"/>
    <p:sldId id="331" r:id="rId9"/>
    <p:sldId id="279" r:id="rId10"/>
    <p:sldId id="333" r:id="rId11"/>
    <p:sldId id="325" r:id="rId12"/>
    <p:sldId id="28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FFFC1"/>
    <a:srgbClr val="FFE1FF"/>
    <a:srgbClr val="FFCCFF"/>
    <a:srgbClr val="FFFF99"/>
    <a:srgbClr val="99FF66"/>
    <a:srgbClr val="3399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4" autoAdjust="0"/>
    <p:restoredTop sz="94660"/>
  </p:normalViewPr>
  <p:slideViewPr>
    <p:cSldViewPr showGuides="1">
      <p:cViewPr varScale="1">
        <p:scale>
          <a:sx n="72" d="100"/>
          <a:sy n="7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gb2mjtqdX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19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0hf.org.tw/Howto_DIY.asp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57799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5197" y="55892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802" y="1844824"/>
            <a:ext cx="78103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7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57799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76149" y="5510562"/>
            <a:ext cx="639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7" y="1844824"/>
            <a:ext cx="7344816" cy="328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03596"/>
            <a:ext cx="3389506" cy="17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59632" y="1988840"/>
            <a:ext cx="6467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多一分奉獻心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一點自私自利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有平安，就會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快樂。</a:t>
            </a:r>
            <a:endParaRPr lang="zh-TW" altLang="en-US" sz="4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4506" y="4509120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心靈環保兒童生活教育動畫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2-13 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愛心無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國界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0129" y="544522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你曾經參加過捐款活動嗎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當時的感受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3136" y="4927168"/>
            <a:ext cx="5467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https://www.youtube.com/watch?v=Ggb2mjtqdXM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5603636" cy="32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0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98258" y="876086"/>
            <a:ext cx="725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第十九單元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金光閃閃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的一顆星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56612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1600" kern="100" dirty="0" smtClean="0">
              <a:solidFill>
                <a:prstClr val="black"/>
              </a:solidFill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zh-TW" altLang="en-US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altLang="zh-TW" sz="1600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600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://life.ddm.org.tw/wisdom2011/%5Cpdf%5C01%5C01-19.pdf</a:t>
            </a:r>
            <a:endParaRPr lang="zh-TW" altLang="en-US" sz="1600" kern="1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87724" y="1808488"/>
            <a:ext cx="4860540" cy="3708743"/>
            <a:chOff x="2123728" y="1566646"/>
            <a:chExt cx="4677786" cy="351213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2195736" y="1566646"/>
              <a:ext cx="4605778" cy="3482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2123728" y="4740222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2204864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看到世界展望會「飢餓三十」的募款海報。</a:t>
            </a: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那張色調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灰暗的海報上，一個臉上停著好幾隻蒼蠅的非洲婦女，正緊擁她那奄奄一息、肋骨根根可數的孩子，露出絕望的表情。旁邊一行醒目的紅字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「不是救濟，是救命！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5094" y="1400009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作者在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7-ELEVEN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的海報上看到了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﹖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5094" y="520528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 descr="https://tse3.mm.bing.net/th?id=OIP.uFmzog0XGqFP5iVDxFFnoAAAAA&amp;pid=Api&amp;P=0&amp;w=197&amp;h=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941168"/>
            <a:ext cx="1876425" cy="1685926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2555776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請參考「飢餓非洲」網頁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836712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世界展望會「飢餓三十」的募款活動是在</a:t>
            </a:r>
          </a:p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做些什麼？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91683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海報中希望民眾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能發揮愛心，只要捐出十塊錢，每個人都可以救非洲飢民一條人命！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827584" y="3356992"/>
            <a:ext cx="7848872" cy="2601580"/>
            <a:chOff x="827584" y="3356992"/>
            <a:chExt cx="7848872" cy="2601580"/>
          </a:xfrm>
        </p:grpSpPr>
        <p:sp>
          <p:nvSpPr>
            <p:cNvPr id="8" name="矩形 7"/>
            <p:cNvSpPr/>
            <p:nvPr/>
          </p:nvSpPr>
          <p:spPr>
            <a:xfrm>
              <a:off x="827584" y="3356992"/>
              <a:ext cx="784887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</a:rPr>
                <a:t>「飢餓三十」不只是幫助飢餓的人或救援糧荒地區，只要是國內外有緊急天災救援、糧食短缺、戰爭難民援助等問題的地方，都是飢餓三十的援助對象。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5589240"/>
              <a:ext cx="4362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hlinkClick r:id="rId2"/>
                </a:rPr>
                <a:t>https://www.30hf.org.tw/Howto_DIY.aspx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83671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友人告知「一枚金戒指的故事」帶給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作者什麼感觸？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1988840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主婦摘下金戒指，慷慨地擲入捐款箱中，就像古時俠客的拔劍相贈，豪氣干雲！令作者無比動容！</a:t>
            </a:r>
          </a:p>
        </p:txBody>
      </p:sp>
      <p:sp>
        <p:nvSpPr>
          <p:cNvPr id="4" name="矩形 3"/>
          <p:cNvSpPr/>
          <p:nvPr/>
        </p:nvSpPr>
        <p:spPr>
          <a:xfrm>
            <a:off x="1187624" y="378904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作者說的「金光閃閃的一顆心」象徵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什麼？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49411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象徵真誠無私，慷慨助人的情懷，這份毫無保留的愛，如金戒指般珍貴美麗，熠熠生輝。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34076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你曾經在便利商店捐款嗎？你的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出發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點是什麼？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79712" y="2708920"/>
            <a:ext cx="5904656" cy="3600400"/>
            <a:chOff x="5004049" y="4077072"/>
            <a:chExt cx="3744414" cy="2354723"/>
          </a:xfrm>
        </p:grpSpPr>
        <p:pic>
          <p:nvPicPr>
            <p:cNvPr id="4" name="圖片 3" descr="IMG_533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4049" y="4077072"/>
              <a:ext cx="3168352" cy="230497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948264" y="6017176"/>
              <a:ext cx="1800199" cy="41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54868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你曾經參加過哪些愛心活動或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團體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？請分享這些活動或團體的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作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（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83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與學習）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C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95736" y="2112707"/>
            <a:ext cx="4176464" cy="45660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60429" y="599997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48680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1412776"/>
            <a:ext cx="7980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旅遊用剩的外幣零錢，回國後是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換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成本國貨幣的。因此，有些航空公司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機場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，便發起「零錢布施」的活動，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旅客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捐出外幣零錢，用來幫助全球弱勢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童。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5" y="3967321"/>
            <a:ext cx="7980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現在，許多商店也有很便利的零錢捐款管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道，鼓勵大家順手做公益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8850" y="5139194"/>
            <a:ext cx="7907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當我們把零錢布施出去的時候，無論多寡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那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份心意就像太陽下的硬幣，都是閃閃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光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3130</TotalTime>
  <Words>598</Words>
  <Application>Microsoft Office PowerPoint</Application>
  <PresentationFormat>如螢幕大小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498</cp:revision>
  <dcterms:created xsi:type="dcterms:W3CDTF">2016-01-05T01:21:55Z</dcterms:created>
  <dcterms:modified xsi:type="dcterms:W3CDTF">2022-03-21T03:20:11Z</dcterms:modified>
</cp:coreProperties>
</file>