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29" r:id="rId2"/>
    <p:sldId id="330" r:id="rId3"/>
    <p:sldId id="307" r:id="rId4"/>
    <p:sldId id="328" r:id="rId5"/>
    <p:sldId id="335" r:id="rId6"/>
    <p:sldId id="324" r:id="rId7"/>
    <p:sldId id="331" r:id="rId8"/>
    <p:sldId id="332" r:id="rId9"/>
    <p:sldId id="325" r:id="rId10"/>
    <p:sldId id="333" r:id="rId11"/>
    <p:sldId id="28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FF"/>
    <a:srgbClr val="99FF66"/>
    <a:srgbClr val="33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4" autoAdjust="0"/>
    <p:restoredTop sz="94660"/>
  </p:normalViewPr>
  <p:slideViewPr>
    <p:cSldViewPr showGuides="1">
      <p:cViewPr varScale="1">
        <p:scale>
          <a:sx n="97" d="100"/>
          <a:sy n="97" d="100"/>
        </p:scale>
        <p:origin x="11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2021/11/12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zldrC870s&amp;feature=youtu.b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%5Cpdf%5C01%5C01-18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57799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2200" y="450912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307325" y="1347438"/>
            <a:ext cx="4866308" cy="638018"/>
            <a:chOff x="2202011" y="1631591"/>
            <a:chExt cx="4866308" cy="638018"/>
          </a:xfrm>
        </p:grpSpPr>
        <p:sp>
          <p:nvSpPr>
            <p:cNvPr id="3" name="矩形 2"/>
            <p:cNvSpPr/>
            <p:nvPr/>
          </p:nvSpPr>
          <p:spPr>
            <a:xfrm>
              <a:off x="2202011" y="1631591"/>
              <a:ext cx="48663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              感受</a:t>
              </a:r>
              <a:r>
                <a:rPr lang="zh-TW" altLang="en-US" sz="1600" b="1" dirty="0">
                  <a:latin typeface="+mj-ea"/>
                  <a:ea typeface="+mj-ea"/>
                </a:rPr>
                <a:t>到他們的善意後，你可以怎麼回報呢？</a:t>
              </a:r>
            </a:p>
            <a:p>
              <a:r>
                <a:rPr lang="zh-TW" altLang="en-US" sz="1600" b="1" dirty="0" smtClean="0">
                  <a:latin typeface="+mj-ea"/>
                  <a:ea typeface="+mj-ea"/>
                </a:rPr>
                <a:t>              試試</a:t>
              </a:r>
              <a:r>
                <a:rPr lang="zh-TW" altLang="en-US" sz="1600" b="1" dirty="0">
                  <a:latin typeface="+mj-ea"/>
                  <a:ea typeface="+mj-ea"/>
                </a:rPr>
                <a:t>寫下你的想法。</a:t>
              </a: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44" y="1633976"/>
              <a:ext cx="687171" cy="635633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003" y="1985456"/>
            <a:ext cx="5155197" cy="47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933" y="4417997"/>
            <a:ext cx="3826547" cy="196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500884" y="1700808"/>
            <a:ext cx="6467594" cy="236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感恩能使我們成長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報恩</a:t>
            </a:r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能助我們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成就。</a:t>
            </a:r>
            <a:endParaRPr lang="zh-TW" altLang="en-US" sz="4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57371" y="468380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播放短片光之塔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(The Lighthouse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5638798"/>
            <a:ext cx="5436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看完影片，你有什麼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感想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﹖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602" y="1254203"/>
            <a:ext cx="6245746" cy="32139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5071" y="5176690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spcAft>
                <a:spcPts val="0"/>
              </a:spcAft>
            </a:pPr>
            <a:r>
              <a:rPr lang="en-US" altLang="zh-TW" sz="1600" b="1" u="sng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https://www.youtube.com/watch?v=MQzldrC870s&amp;feature=youtu.be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76470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緣分，學會感恩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6667" y="580526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kumimoji="0" lang="zh-TW" altLang="zh-TW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大智慧過生活》教材出處</a:t>
            </a:r>
            <a:endParaRPr kumimoji="0" lang="en-US" altLang="zh-TW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https://life.ddm.org.tw/wisdom2011/%</a:t>
            </a:r>
            <a:r>
              <a:rPr lang="en-US" altLang="zh-TW" sz="16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5Cpdf%5C01%5C01-18.pdf</a:t>
            </a:r>
            <a:endParaRPr kumimoji="0" lang="en-US" altLang="zh-TW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26203"/>
            <a:ext cx="6032369" cy="40765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44208" y="5013176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四小折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60863" y="1395452"/>
            <a:ext cx="6032369" cy="4076532"/>
            <a:chOff x="1763688" y="1338181"/>
            <a:chExt cx="6032369" cy="407653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1338181"/>
              <a:ext cx="6032369" cy="407653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444208" y="5025154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  <a:endPara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2564904"/>
            <a:ext cx="7445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他一年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五週的假期，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可是往往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放棄假期專注事業，只休一週的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假，陪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母親一</a:t>
            </a: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週。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552" y="1772816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作者在外商公司工作，如何規畫他的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假期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﹖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764704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98072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作者面臨死亡時，領會到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2" y="162880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清過去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家人無私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愛，並領會到自己的冷漠，是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以多麼敷衍的方式表達了人們口中的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孝順。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314096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他體會到別人對你好，你感覺到了這是感恩，要回報他，並主動不求回報，付出關懷。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65313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他覺得應該珍惜人生中的緣分和愛護，愛不是藏在心裡，是應該表達出來的，以後沒有機會會後悔。</a:t>
            </a:r>
            <a:endParaRPr lang="zh-TW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5084" y="836712"/>
            <a:ext cx="8064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「每一次的相遇都是久別重逢」作者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從 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這句話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中體會了什麼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？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198884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能和親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人在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一起的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緣分，真的是久別之後的重逢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，應該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珍惜人生中的緣分和愛護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5084" y="37890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作者拼事業，舉家多次遷移，如果你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    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他的家人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，你覺得如何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83671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作者說「愛不是藏在心裡，是要表達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來的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」，請說說你的類似經驗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107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348880"/>
            <a:ext cx="3816424" cy="32864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8024" y="544522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17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467544" y="76470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教師結語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1640" y="1556792"/>
            <a:ext cx="61206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到我們生命中的每一個人、每一件事，都並非偶然，都與我們有特殊的緣分。他們或許讓我們感到快樂、安定、幸福，也或許總是讓我們感受到挫折、痛苦、煩惱；讓我們學著對這些人、事深深感恩吧，是他們帶來了歡笑與淚水，豐富了我們的生活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660232" y="5085184"/>
            <a:ext cx="1943492" cy="1521460"/>
            <a:chOff x="6516216" y="4653136"/>
            <a:chExt cx="2519556" cy="195350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653136"/>
              <a:ext cx="2343667" cy="184326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812360" y="6237312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繪者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紫薇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57799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2200" y="450912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683569" y="1391405"/>
            <a:ext cx="6840759" cy="873919"/>
            <a:chOff x="1561577" y="2252421"/>
            <a:chExt cx="6179914" cy="563547"/>
          </a:xfrm>
        </p:grpSpPr>
        <p:sp>
          <p:nvSpPr>
            <p:cNvPr id="7" name="矩形 6"/>
            <p:cNvSpPr/>
            <p:nvPr/>
          </p:nvSpPr>
          <p:spPr>
            <a:xfrm>
              <a:off x="1692820" y="2252421"/>
              <a:ext cx="6048671" cy="416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             </a:t>
              </a:r>
              <a:r>
                <a:rPr lang="zh-TW" altLang="en-US" b="1" dirty="0" smtClean="0">
                  <a:latin typeface="+mj-ea"/>
                  <a:ea typeface="+mj-ea"/>
                </a:rPr>
                <a:t>我們</a:t>
              </a:r>
              <a:r>
                <a:rPr lang="zh-TW" altLang="en-US" b="1" dirty="0">
                  <a:latin typeface="+mj-ea"/>
                  <a:ea typeface="+mj-ea"/>
                </a:rPr>
                <a:t>身邊的家人、師長、朋友都與我們有很深的緣分。</a:t>
              </a:r>
            </a:p>
            <a:p>
              <a:r>
                <a:rPr lang="zh-TW" altLang="en-US" b="1" dirty="0" smtClean="0">
                  <a:latin typeface="+mj-ea"/>
                  <a:ea typeface="+mj-ea"/>
                </a:rPr>
                <a:t>             回想一下</a:t>
              </a:r>
              <a:r>
                <a:rPr lang="zh-TW" altLang="en-US" b="1" dirty="0">
                  <a:latin typeface="+mj-ea"/>
                  <a:ea typeface="+mj-ea"/>
                </a:rPr>
                <a:t>，在生活中，你曾經收到過哪些對方的善意呢？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1577" y="2266203"/>
              <a:ext cx="715569" cy="549765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692" y="2348880"/>
            <a:ext cx="5329708" cy="431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521</Words>
  <Application>Microsoft Office PowerPoint</Application>
  <PresentationFormat>如螢幕大小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Constantia</vt:lpstr>
      <vt:lpstr>Times New Roman</vt:lpstr>
      <vt:lpstr>Wingdings 2</vt:lpstr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Windows 使用者</cp:lastModifiedBy>
  <cp:revision>464</cp:revision>
  <dcterms:created xsi:type="dcterms:W3CDTF">2016-01-05T01:21:55Z</dcterms:created>
  <dcterms:modified xsi:type="dcterms:W3CDTF">2021-11-12T15:21:42Z</dcterms:modified>
</cp:coreProperties>
</file>