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245" r:id="rId2"/>
  </p:sldMasterIdLst>
  <p:sldIdLst>
    <p:sldId id="380" r:id="rId3"/>
    <p:sldId id="371" r:id="rId4"/>
    <p:sldId id="353" r:id="rId5"/>
    <p:sldId id="354" r:id="rId6"/>
    <p:sldId id="357" r:id="rId7"/>
    <p:sldId id="368" r:id="rId8"/>
    <p:sldId id="370" r:id="rId9"/>
    <p:sldId id="377" r:id="rId10"/>
    <p:sldId id="378" r:id="rId11"/>
    <p:sldId id="359" r:id="rId12"/>
    <p:sldId id="367" r:id="rId13"/>
    <p:sldId id="361" r:id="rId14"/>
    <p:sldId id="381" r:id="rId1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1A"/>
    <a:srgbClr val="D65200"/>
    <a:srgbClr val="990000"/>
    <a:srgbClr val="D60093"/>
    <a:srgbClr val="CC0000"/>
    <a:srgbClr val="CC0066"/>
    <a:srgbClr val="FF0066"/>
    <a:srgbClr val="FF0D0D"/>
    <a:srgbClr val="0000FF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>
      <p:cViewPr varScale="1">
        <p:scale>
          <a:sx n="72" d="100"/>
          <a:sy n="72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9561923-6BE9-4D89-9FF1-28AA7EC92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8388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894C-9E99-4FC5-9416-1B27B64B93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900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0893D-74C6-4F47-8FFA-4C4044AFC8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8630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2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24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04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2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0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8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52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87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94A2-2949-4AC5-8608-85F672F1E6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3703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332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75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1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7CA1B2D-4070-4020-8B32-FD44FE65B0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5346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D6B0-6DDB-4396-BB8F-EE1317BC84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0493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CFAC-8B17-4ED4-892E-855DCF499D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47858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765A-C402-4677-8D0A-A32F9538C1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9686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892B-745A-4F37-BF80-098EEBB5DF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913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8792-2DE9-47B5-909A-7165016EC8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4772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4D6D5-FB3E-4F2D-84FF-B0805B7055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641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0A1D569-2297-4ED4-9F09-55200C729A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34" r:id="rId2"/>
    <p:sldLayoutId id="2147484243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4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47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unraTLN5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ife.ddm.org.tw/wisdom2011/pdf/01/01-17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46265976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74165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55576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eaLnBrk="1" hangingPunct="1">
              <a:buAutoNum type="arabicParenBoth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都知道見到老師要問好，除了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禮貌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和尊敬之外，你有沒有想過，這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eaLnBrk="1" hangingPunct="1"/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也是關懷老師的一種表現呢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5576" y="3318570"/>
            <a:ext cx="798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份關懷的心，也可以延伸到同學、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鄰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居，甚至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是同行的路人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。若是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對不熟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問好會不好意思，那麼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點頭微笑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，就好像文章中說的，這份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微笑帶來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快樂和溫暖，會在互動中一直傳遞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去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4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484784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微笑可以帶給別人溫暖，更可放鬆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利人利己的事，當然要來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啊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！請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大家一起來微笑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1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164" y="4725144"/>
            <a:ext cx="3474822" cy="184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99592" y="1052736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5447" y="2152502"/>
            <a:ext cx="7492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</a:t>
            </a:r>
            <a:r>
              <a:rPr lang="zh-TW" altLang="zh-TW" sz="4000" b="1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常放鬆，逢人</a:t>
            </a:r>
            <a:r>
              <a:rPr lang="zh-TW" altLang="zh-TW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</a:t>
            </a:r>
            <a:r>
              <a:rPr lang="zh-TW" altLang="en-US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</a:t>
            </a:r>
            <a:r>
              <a:rPr lang="zh-TW" altLang="zh-TW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笑</a:t>
            </a:r>
            <a:r>
              <a:rPr lang="zh-TW" altLang="en-US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zh-TW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放鬆</a:t>
            </a:r>
            <a:r>
              <a:rPr lang="zh-TW" altLang="zh-TW" sz="4000" b="1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能使</a:t>
            </a:r>
            <a:r>
              <a:rPr lang="zh-TW" altLang="zh-TW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TW" sz="4000" b="1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身心健康，帶笑容易增進彼此友誼</a:t>
            </a:r>
            <a:r>
              <a:rPr lang="zh-TW" altLang="zh-TW" sz="4000" b="1" dirty="0" smtClean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4000" dirty="0" smtClean="0">
                <a:solidFill>
                  <a:srgbClr val="CC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000" dirty="0">
              <a:solidFill>
                <a:srgbClr val="CC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7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 cstate="print"/>
          <a:stretch>
            <a:fillRect/>
          </a:stretch>
        </p:blipFill>
        <p:spPr>
          <a:xfrm rot="585655">
            <a:off x="537082" y="926551"/>
            <a:ext cx="2946301" cy="2196586"/>
          </a:xfrm>
          <a:prstGeom prst="rect">
            <a:avLst/>
          </a:prstGeom>
        </p:spPr>
      </p:pic>
      <p:pic>
        <p:nvPicPr>
          <p:cNvPr id="3" name="圖片 2"/>
          <p:cNvPicPr/>
          <p:nvPr/>
        </p:nvPicPr>
        <p:blipFill>
          <a:blip r:embed="rId3" cstate="print"/>
          <a:stretch>
            <a:fillRect/>
          </a:stretch>
        </p:blipFill>
        <p:spPr>
          <a:xfrm rot="534659">
            <a:off x="4086522" y="1603033"/>
            <a:ext cx="3547354" cy="2067760"/>
          </a:xfrm>
          <a:prstGeom prst="rect">
            <a:avLst/>
          </a:prstGeom>
        </p:spPr>
      </p:pic>
      <p:pic>
        <p:nvPicPr>
          <p:cNvPr id="4" name="圖片 3"/>
          <p:cNvPicPr/>
          <p:nvPr/>
        </p:nvPicPr>
        <p:blipFill>
          <a:blip r:embed="rId4" cstate="print"/>
          <a:stretch>
            <a:fillRect/>
          </a:stretch>
        </p:blipFill>
        <p:spPr>
          <a:xfrm rot="711090">
            <a:off x="578535" y="3382546"/>
            <a:ext cx="2638735" cy="2757203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5" cstate="print"/>
          <a:stretch>
            <a:fillRect/>
          </a:stretch>
        </p:blipFill>
        <p:spPr>
          <a:xfrm rot="540310">
            <a:off x="3463356" y="3746182"/>
            <a:ext cx="2416302" cy="2586075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6" cstate="print"/>
          <a:stretch>
            <a:fillRect/>
          </a:stretch>
        </p:blipFill>
        <p:spPr>
          <a:xfrm rot="483992">
            <a:off x="6344912" y="4431373"/>
            <a:ext cx="2098587" cy="18116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14859" t="15572" r="43464" b="28761"/>
          <a:stretch/>
        </p:blipFill>
        <p:spPr>
          <a:xfrm>
            <a:off x="2051720" y="764704"/>
            <a:ext cx="5237021" cy="39345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59478" y="4807127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心五四兒童生活教育動畫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》09--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笑臉阿婆</a:t>
            </a:r>
          </a:p>
        </p:txBody>
      </p:sp>
      <p:sp>
        <p:nvSpPr>
          <p:cNvPr id="4" name="矩形 3"/>
          <p:cNvSpPr/>
          <p:nvPr/>
        </p:nvSpPr>
        <p:spPr>
          <a:xfrm>
            <a:off x="2051720" y="5445224"/>
            <a:ext cx="5363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hlinkClick r:id="rId3"/>
              </a:rPr>
              <a:t>https://www.youtube.com/watch?v=DNunraTLN5w</a:t>
            </a:r>
            <a:endParaRPr lang="zh-TW" altLang="en-US" sz="1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91680" y="587727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賣車輪餅的阿婆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生意為什麼會變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5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90929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第十七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你的微笑去幫助別人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587727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1600" kern="100" dirty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</a:t>
            </a:r>
            <a:r>
              <a:rPr kumimoji="0" lang="zh-TW" altLang="zh-TW" sz="16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r>
              <a:rPr kumimoji="0" lang="zh-TW" altLang="en-US" sz="1600" kern="100" dirty="0" smtClean="0">
                <a:solidFill>
                  <a:prstClr val="black"/>
                </a:solidFill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400" u="sng" kern="100" dirty="0" smtClean="0">
                <a:solidFill>
                  <a:srgbClr val="FFC000"/>
                </a:solidFill>
                <a:latin typeface="標楷體" panose="03000509000000000000" pitchFamily="65" charset="-120"/>
                <a:cs typeface="MS Mincho"/>
                <a:hlinkClick r:id="rId2"/>
              </a:rPr>
              <a:t>https</a:t>
            </a:r>
            <a:r>
              <a:rPr lang="en-US" altLang="zh-TW" sz="1400" u="sng" kern="100" dirty="0">
                <a:solidFill>
                  <a:srgbClr val="FFC000"/>
                </a:solidFill>
                <a:latin typeface="標楷體" panose="03000509000000000000" pitchFamily="65" charset="-120"/>
                <a:cs typeface="MS Mincho"/>
                <a:hlinkClick r:id="rId2"/>
              </a:rPr>
              <a:t>://life.ddm.org.tw/wisdom2011/%5Cpdf%5C01%5C01-17.pdf</a:t>
            </a:r>
            <a:endParaRPr kumimoji="0" lang="en-US" altLang="zh-TW" sz="1400" kern="100" dirty="0">
              <a:solidFill>
                <a:srgbClr val="FFC000"/>
              </a:solidFill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339752" y="1988840"/>
            <a:ext cx="5169954" cy="3544770"/>
            <a:chOff x="2339752" y="1988840"/>
            <a:chExt cx="5169954" cy="354477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/>
            <a:srcRect l="37514" t="25615" r="35131" b="41531"/>
            <a:stretch/>
          </p:blipFill>
          <p:spPr>
            <a:xfrm>
              <a:off x="2339752" y="1988840"/>
              <a:ext cx="5169954" cy="349268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6112861" y="5195056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445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256" y="1188867"/>
            <a:ext cx="822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作者在美國訪友時，在街頭有什麼經驗？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423592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從這次經驗當中，他得到什麼啟發？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3256" y="424483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25216" y="1763987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他與友人在街上行走時，迎面來了一位女孩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雙眼正巧與作者對上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就在作者感覺有點尷尬不知如何移動目光時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女孩對他們點頭微笑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他們也微笑回應。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作者很喜歡這個關懷的動作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259632" y="4888595"/>
            <a:ext cx="7391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他發現微笑點頭開啟了人與人之間的互動，帶來了關懷。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因此，他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開始試驗對著迎面而來的人投以微笑。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105273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微笑帶來什麼力量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sp>
        <p:nvSpPr>
          <p:cNvPr id="4" name="矩形 3"/>
          <p:cNvSpPr/>
          <p:nvPr/>
        </p:nvSpPr>
        <p:spPr>
          <a:xfrm>
            <a:off x="981562" y="3715594"/>
            <a:ext cx="7550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請分享你微笑的經驗。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70080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微笑帶給人快樂溫暖的感覺，拉近人與人之間的距離。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微笑使人身心放鬆，有益身心健康。 </a:t>
            </a:r>
          </a:p>
        </p:txBody>
      </p:sp>
    </p:spTree>
    <p:extLst>
      <p:ext uri="{BB962C8B-B14F-4D97-AF65-F5344CB8AC3E}">
        <p14:creationId xmlns:p14="http://schemas.microsoft.com/office/powerpoint/2010/main" xmlns="" val="32387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564" y="545024"/>
            <a:ext cx="3204356" cy="944116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體驗與學習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93804"/>
            <a:ext cx="6840760" cy="37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3816424" cy="380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555776" y="4006283"/>
            <a:ext cx="603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52000">
                      <a:srgbClr val="FF0000"/>
                    </a:gs>
                    <a:gs pos="96000">
                      <a:srgbClr val="00B050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請試著大笑三分鐘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52000">
                    <a:srgbClr val="FF0000"/>
                  </a:gs>
                  <a:gs pos="96000">
                    <a:srgbClr val="00B050"/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08004" y="91293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3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5796" y="1772816"/>
            <a:ext cx="3320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ea"/>
                <a:ea typeface="+mj-ea"/>
              </a:rPr>
              <a:t>好 話 大 募 集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http://b1.rimg.tw/saraemilylin/a10906b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51952"/>
            <a:ext cx="3639835" cy="30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mm.bing.net/th?id=OIP.43E7YenrbXJ3A8p5h-myfAHaHY&amp;pid=15.1&amp;P=0&amp;w=300&amp;h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2174559" cy="21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0" y="856334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003A1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「一個微笑，一句好話」的體驗</a:t>
            </a:r>
            <a:endParaRPr lang="zh-TW" altLang="en-US" sz="4000" dirty="0">
              <a:solidFill>
                <a:srgbClr val="003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98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7087869" cy="49507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43608" y="594928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生活第一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、財團法人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76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04664"/>
            <a:ext cx="5077745" cy="62777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54452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第一冊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kumimoji="0"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kumimoji="0"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kumimoji="0"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kumimoji="0"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30056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5963</TotalTime>
  <Words>476</Words>
  <Application>Microsoft Office PowerPoint</Application>
  <PresentationFormat>如螢幕大小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體驗與學習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Company>Chou Ming Corp.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Lily Chen</dc:creator>
  <cp:lastModifiedBy>tcv01</cp:lastModifiedBy>
  <cp:revision>463</cp:revision>
  <dcterms:created xsi:type="dcterms:W3CDTF">2015-03-16T14:18:39Z</dcterms:created>
  <dcterms:modified xsi:type="dcterms:W3CDTF">2022-03-21T02:42:34Z</dcterms:modified>
</cp:coreProperties>
</file>