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359" r:id="rId2"/>
    <p:sldId id="336" r:id="rId3"/>
    <p:sldId id="307" r:id="rId4"/>
    <p:sldId id="343" r:id="rId5"/>
    <p:sldId id="344" r:id="rId6"/>
    <p:sldId id="357" r:id="rId7"/>
    <p:sldId id="349" r:id="rId8"/>
    <p:sldId id="328" r:id="rId9"/>
    <p:sldId id="350" r:id="rId10"/>
    <p:sldId id="341" r:id="rId11"/>
    <p:sldId id="352" r:id="rId12"/>
    <p:sldId id="355" r:id="rId13"/>
    <p:sldId id="353" r:id="rId14"/>
    <p:sldId id="358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F9F"/>
    <a:srgbClr val="AC2A8A"/>
    <a:srgbClr val="640000"/>
    <a:srgbClr val="CC3300"/>
    <a:srgbClr val="660066"/>
    <a:srgbClr val="E20000"/>
    <a:srgbClr val="F5D7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8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563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168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2022/3/14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XXPNfCmmK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wm9TMScW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.ddm.org.tw/wisdom2011/pdf/01/01-13.pdf" TargetMode="External"/><Relationship Id="rId2" Type="http://schemas.openxmlformats.org/officeDocument/2006/relationships/hyperlink" Target="http://life.ddm.org.tw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210063504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692696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844824"/>
            <a:ext cx="77768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每天回家，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記得保持快樂的心情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，把垃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600"/>
              </a:lnSpc>
            </a:pP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圾拋在門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外，交給「綠色大垃圾車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」處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600"/>
              </a:lnSpc>
            </a:pP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600"/>
              </a:lnSpc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如果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不小心把垃圾帶回家了，也要和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人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用輕鬆的心情一起處理，別讓家人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聚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的時光被那些心情垃圾給破壞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了！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383479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體驗與學習</a:t>
            </a:r>
          </a:p>
        </p:txBody>
      </p:sp>
      <p:sp>
        <p:nvSpPr>
          <p:cNvPr id="4" name="矩形 3"/>
          <p:cNvSpPr/>
          <p:nvPr/>
        </p:nvSpPr>
        <p:spPr>
          <a:xfrm>
            <a:off x="4546390" y="76470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P.58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235" y="1254929"/>
            <a:ext cx="4824536" cy="528211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65334" y="5252670"/>
            <a:ext cx="3071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第一冊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58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9066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444153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體驗與學習</a:t>
            </a:r>
          </a:p>
        </p:txBody>
      </p:sp>
      <p:sp>
        <p:nvSpPr>
          <p:cNvPr id="4" name="矩形 3"/>
          <p:cNvSpPr/>
          <p:nvPr/>
        </p:nvSpPr>
        <p:spPr>
          <a:xfrm>
            <a:off x="4546390" y="76470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配合課本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P.59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93603"/>
            <a:ext cx="4394804" cy="52565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14476" y="5229200"/>
            <a:ext cx="3129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    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第一冊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59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3752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總 結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085184"/>
            <a:ext cx="2957458" cy="154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331640" y="1768759"/>
            <a:ext cx="6192688" cy="310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6000"/>
              </a:lnSpc>
            </a:pP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如果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我們平時情緒穩定、思想開明、心胸豁達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ts val="6000"/>
              </a:lnSpc>
            </a:pP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自己、對別人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ts val="6000"/>
              </a:lnSpc>
            </a:pP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自然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都會有安定的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作用。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6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636912"/>
            <a:ext cx="756084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播放心靈環保兒童生活教育動畫</a:t>
            </a:r>
            <a:r>
              <a:rPr kumimoji="1" lang="en-US" altLang="zh-TW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DVD--</a:t>
            </a:r>
            <a:r>
              <a:rPr kumimoji="1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「美味泡芙」影片</a:t>
            </a:r>
            <a:endParaRPr kumimoji="1" lang="en-US" alt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200" dirty="0" smtClean="0">
              <a:latin typeface="標楷體" pitchFamily="65" charset="-120"/>
              <a:ea typeface="標楷體" pitchFamily="65" charset="-120"/>
              <a:cs typeface="MS Mincho" pitchFamily="49" charset="-128"/>
              <a:hlinkClick r:id="rId2"/>
            </a:endParaRP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MS Mincho" pitchFamily="49" charset="-128"/>
              <a:hlinkClick r:id="rId2"/>
            </a:endParaRP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MS Mincho" pitchFamily="49" charset="-128"/>
              <a:hlinkClick r:id="rId2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  <a:hlinkClick r:id="rId2"/>
              </a:rPr>
              <a:t>https://www.youtube.com/watch?v=wXXPNfCmmKA</a:t>
            </a: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827584" y="105273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補充資料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35696" y="764704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播放「做好情緒管理」短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1026" y="5589240"/>
            <a:ext cx="79816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提問：生活中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「釘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釘子」的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次數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多，還是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「拔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釘子」的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次數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多呢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1619672" y="5084039"/>
            <a:ext cx="5904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dirty="0">
                <a:hlinkClick r:id="rId3"/>
              </a:rPr>
              <a:t>https://www.youtube.com/watch?v=OFwm9TMScWA</a:t>
            </a:r>
            <a:endParaRPr lang="zh-TW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2111" y="1556211"/>
            <a:ext cx="4964145" cy="33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8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105273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第十三單元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垃圾車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688" y="561890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en-US" altLang="zh-TW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</a:t>
            </a:r>
            <a:r>
              <a:rPr lang="en-US" altLang="zh-TW" u="sng" dirty="0" smtClean="0">
                <a:hlinkClick r:id="rId3"/>
              </a:rPr>
              <a:t>https://life.ddm.org.tw/wisdom2011/%5Cpdf%5C01%5C01-13.pdf</a:t>
            </a:r>
            <a:endParaRPr lang="zh-TW" altLang="zh-TW" dirty="0" smtClean="0"/>
          </a:p>
        </p:txBody>
      </p:sp>
      <p:grpSp>
        <p:nvGrpSpPr>
          <p:cNvPr id="8" name="群組 7"/>
          <p:cNvGrpSpPr/>
          <p:nvPr/>
        </p:nvGrpSpPr>
        <p:grpSpPr>
          <a:xfrm>
            <a:off x="2123728" y="1930791"/>
            <a:ext cx="5704439" cy="3456384"/>
            <a:chOff x="2051720" y="1907708"/>
            <a:chExt cx="5704439" cy="3456384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720" y="1907708"/>
              <a:ext cx="5704439" cy="3456384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267488" y="4937498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548680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544" y="1472010"/>
            <a:ext cx="8190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什麼是「綠色的垃圾車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」？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2395340"/>
            <a:ext cx="6696744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5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就是情緒垃圾車，它專門回收人們棄置的情緒垃圾，帶走種種不快、煩惱、壓力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等，讓人得以回復清靜身心，平和度日。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98072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為何只有作者看得見「綠色的垃圾車」？</a:t>
            </a:r>
          </a:p>
        </p:txBody>
      </p:sp>
      <p:sp>
        <p:nvSpPr>
          <p:cNvPr id="5" name="矩形 4"/>
          <p:cNvSpPr/>
          <p:nvPr/>
        </p:nvSpPr>
        <p:spPr>
          <a:xfrm>
            <a:off x="1331640" y="2132856"/>
            <a:ext cx="619268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因為這是他處理個人情緒垃圾的方式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789040"/>
            <a:ext cx="3058995" cy="18615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7199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98072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作者把什麼東西丟進「綠色的垃圾車」？</a:t>
            </a:r>
          </a:p>
        </p:txBody>
      </p:sp>
      <p:sp>
        <p:nvSpPr>
          <p:cNvPr id="5" name="矩形 4"/>
          <p:cNvSpPr/>
          <p:nvPr/>
        </p:nvSpPr>
        <p:spPr>
          <a:xfrm>
            <a:off x="1259632" y="1988840"/>
            <a:ext cx="6462972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生活中不順心的事，例如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小麻煩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憤怒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憂慮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煩躁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400"/>
              </a:lnSpc>
              <a:buFont typeface="Wingdings" panose="05000000000000000000" pitchFamily="2" charset="2"/>
              <a:buChar char="l"/>
            </a:pP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4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2462" y="134076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為什麼作者喜歡這部「綠色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的垃圾車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1640" y="2564904"/>
            <a:ext cx="6912768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因為作者可以不用把憂慮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、煩躁、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憤怒等各種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「垃圾」帶回家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，影響家人情緒。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它讓作者有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心情處理孩子們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帶回家的情緒，讓家人們不必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在垃圾堆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它讓作者快樂、充滿信心過生活。</a:t>
            </a:r>
            <a:endParaRPr lang="zh-TW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71600" y="836712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你有屬於自己的「綠色大垃圾車」嗎？</a:t>
            </a:r>
          </a:p>
        </p:txBody>
      </p:sp>
      <p:sp>
        <p:nvSpPr>
          <p:cNvPr id="7" name="矩形 6"/>
          <p:cNvSpPr/>
          <p:nvPr/>
        </p:nvSpPr>
        <p:spPr>
          <a:xfrm>
            <a:off x="2843808" y="25649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2411760" y="2132856"/>
            <a:ext cx="4464496" cy="3589105"/>
            <a:chOff x="2339752" y="1916832"/>
            <a:chExt cx="4464496" cy="358910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/>
            <a:srcRect r="32633" b="10617"/>
            <a:stretch>
              <a:fillRect/>
            </a:stretch>
          </p:blipFill>
          <p:spPr>
            <a:xfrm>
              <a:off x="2339752" y="1916832"/>
              <a:ext cx="4464496" cy="3589105"/>
            </a:xfrm>
            <a:prstGeom prst="rect">
              <a:avLst/>
            </a:prstGeom>
          </p:spPr>
        </p:pic>
        <p:sp>
          <p:nvSpPr>
            <p:cNvPr id="8" name="圓角矩形 7"/>
            <p:cNvSpPr/>
            <p:nvPr/>
          </p:nvSpPr>
          <p:spPr>
            <a:xfrm>
              <a:off x="2627784" y="2204864"/>
              <a:ext cx="1800200" cy="7920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11560" y="69269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當情緒來時，有哪些處理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的好方法呢？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請提出來和大家分享。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988840"/>
            <a:ext cx="75321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深呼吸，安靜放鬆，使心情平復。</a:t>
            </a:r>
            <a:endParaRPr lang="en-US" altLang="zh-TW" sz="3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轉移情緒焦點，思考解決或改善的方法。</a:t>
            </a:r>
            <a:endParaRPr lang="en-US" altLang="zh-TW" sz="3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適度宣洩</a:t>
            </a:r>
            <a:r>
              <a:rPr lang="en-US" altLang="zh-TW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哭泣流淚或拍打枕墊出氣等，以釋放壓力。</a:t>
            </a:r>
            <a:endParaRPr lang="en-US" altLang="zh-TW" sz="3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轉移注意力</a:t>
            </a:r>
            <a:r>
              <a:rPr lang="en-US" altLang="zh-TW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觀察美好事物、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睡覺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、從事戶外活動</a:t>
            </a:r>
            <a:r>
              <a:rPr lang="en-US" altLang="zh-TW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尋求支持協助。</a:t>
            </a:r>
            <a:endParaRPr lang="en-US" altLang="zh-TW" sz="3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朋友</a:t>
            </a:r>
            <a:r>
              <a:rPr lang="zh-TW" altLang="en-US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傾訴。</a:t>
            </a:r>
            <a:endParaRPr lang="en-US" altLang="zh-TW" sz="3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TW" sz="3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8823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8382</TotalTime>
  <Words>515</Words>
  <Application>Microsoft Office PowerPoint</Application>
  <PresentationFormat>如螢幕大小 (4:3)</PresentationFormat>
  <Paragraphs>68</Paragraphs>
  <Slides>14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689</cp:revision>
  <dcterms:created xsi:type="dcterms:W3CDTF">2016-01-05T01:21:55Z</dcterms:created>
  <dcterms:modified xsi:type="dcterms:W3CDTF">2022-03-14T02:29:16Z</dcterms:modified>
</cp:coreProperties>
</file>