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339" r:id="rId2"/>
    <p:sldId id="332" r:id="rId3"/>
    <p:sldId id="307" r:id="rId4"/>
    <p:sldId id="330" r:id="rId5"/>
    <p:sldId id="333" r:id="rId6"/>
    <p:sldId id="336" r:id="rId7"/>
    <p:sldId id="340" r:id="rId8"/>
    <p:sldId id="331" r:id="rId9"/>
    <p:sldId id="335" r:id="rId10"/>
    <p:sldId id="325" r:id="rId11"/>
    <p:sldId id="337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0066"/>
    <a:srgbClr val="CC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660B408-B3CF-4A94-85FC-2B1E0A45F4A2}" styleName="深色樣式 2 - 輔色 1/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28" autoAdjust="0"/>
    <p:restoredTop sz="92870" autoAdjust="0"/>
  </p:normalViewPr>
  <p:slideViewPr>
    <p:cSldViewPr showGuides="1">
      <p:cViewPr varScale="1">
        <p:scale>
          <a:sx n="66" d="100"/>
          <a:sy n="66" d="100"/>
        </p:scale>
        <p:origin x="-145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2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DF691-10A4-4F78-BDB0-CB072D016C09}" type="datetimeFigureOut">
              <a:rPr lang="zh-TW" altLang="en-US" smtClean="0"/>
              <a:pPr/>
              <a:t>2022/3/28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CEAFE-E50B-4C63-8C62-5C8121C382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611115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CEAFE-E50B-4C63-8C62-5C8121C3820A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732942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CEAFE-E50B-4C63-8C62-5C8121C3820A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194524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2022/3/28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2022/3/28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2022/3/28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2022/3/28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ACB9EF-EA0A-453B-A50E-B337B61CEC40}" type="datetimeFigureOut">
              <a:rPr lang="zh-TW" altLang="en-US" smtClean="0"/>
              <a:pPr/>
              <a:t>2022/3/28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qhJtS7JDOA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HgdkJbuBz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life.ddm.org.tw/wisdom2011/pdf/01/01-11.pdf" TargetMode="Externa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6923266" cy="5749664"/>
          </a:xfrm>
          <a:prstGeom prst="rect">
            <a:avLst/>
          </a:prstGeom>
        </p:spPr>
      </p:pic>
      <p:grpSp>
        <p:nvGrpSpPr>
          <p:cNvPr id="2" name="群組 4"/>
          <p:cNvGrpSpPr/>
          <p:nvPr/>
        </p:nvGrpSpPr>
        <p:grpSpPr>
          <a:xfrm>
            <a:off x="6251340" y="379455"/>
            <a:ext cx="2489727" cy="2304257"/>
            <a:chOff x="428936" y="320332"/>
            <a:chExt cx="2271883" cy="2179690"/>
          </a:xfrm>
        </p:grpSpPr>
        <p:sp>
          <p:nvSpPr>
            <p:cNvPr id="6" name="橢圓 5"/>
            <p:cNvSpPr/>
            <p:nvPr/>
          </p:nvSpPr>
          <p:spPr>
            <a:xfrm>
              <a:off x="428936" y="320332"/>
              <a:ext cx="2271883" cy="217969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橢圓 4"/>
            <p:cNvSpPr/>
            <p:nvPr/>
          </p:nvSpPr>
          <p:spPr>
            <a:xfrm>
              <a:off x="428936" y="428936"/>
              <a:ext cx="2071086" cy="2071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2400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新細明體" panose="02020500000000000000" pitchFamily="18" charset="-120"/>
                  <a:cs typeface="+mn-cs"/>
                </a:rPr>
                <a:t>閉上眼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/>
              </a:r>
              <a:b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</a:br>
              <a:r>
                <a:rPr kumimoji="0" lang="zh-TW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新細明體" panose="02020500000000000000" pitchFamily="18" charset="-120"/>
                  <a:cs typeface="+mn-cs"/>
                </a:rPr>
                <a:t>放輕鬆</a:t>
              </a:r>
              <a:endPara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BF5F9"/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114655" y="5733256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繪者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: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紫薇</a:t>
            </a:r>
          </a:p>
        </p:txBody>
      </p:sp>
    </p:spTree>
    <p:extLst>
      <p:ext uri="{BB962C8B-B14F-4D97-AF65-F5344CB8AC3E}">
        <p14:creationId xmlns="" xmlns:p14="http://schemas.microsoft.com/office/powerpoint/2010/main" val="1922318450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539552" y="692696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 smtClean="0">
                <a:latin typeface="標楷體" pitchFamily="65" charset="-120"/>
                <a:ea typeface="標楷體" pitchFamily="65" charset="-120"/>
              </a:rPr>
              <a:t>總結</a:t>
            </a:r>
            <a:endParaRPr lang="zh-TW" altLang="en-US" sz="54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581128"/>
            <a:ext cx="3533522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827584" y="2132856"/>
            <a:ext cx="7501208" cy="2105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慈悲，</a:t>
            </a:r>
            <a:r>
              <a:rPr lang="zh-TW" altLang="en-US" sz="4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zh-TW" altLang="en-US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怨親平等的愛護一切眾生；</a:t>
            </a:r>
            <a:r>
              <a:rPr lang="zh-TW" altLang="en-US" sz="4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智慧，</a:t>
            </a:r>
            <a:r>
              <a:rPr lang="zh-TW" altLang="en-US" sz="4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是恰到好處的</a:t>
            </a:r>
            <a:r>
              <a:rPr lang="zh-TW" altLang="en-US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解決一切問題。</a:t>
            </a:r>
          </a:p>
        </p:txBody>
      </p:sp>
    </p:spTree>
    <p:extLst>
      <p:ext uri="{BB962C8B-B14F-4D97-AF65-F5344CB8AC3E}">
        <p14:creationId xmlns="" xmlns:p14="http://schemas.microsoft.com/office/powerpoint/2010/main" val="269245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/>
          <a:srcRect l="16710" t="18567" r="39426" b="38729"/>
          <a:stretch/>
        </p:blipFill>
        <p:spPr>
          <a:xfrm>
            <a:off x="1866002" y="1699452"/>
            <a:ext cx="5832648" cy="319406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483768" y="5013176"/>
            <a:ext cx="4698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「紋白蝶羽化成功」影片</a:t>
            </a:r>
          </a:p>
        </p:txBody>
      </p:sp>
      <p:sp>
        <p:nvSpPr>
          <p:cNvPr id="5" name="矩形 4"/>
          <p:cNvSpPr/>
          <p:nvPr/>
        </p:nvSpPr>
        <p:spPr>
          <a:xfrm>
            <a:off x="2339752" y="5682745"/>
            <a:ext cx="5382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hlinkClick r:id="rId3"/>
              </a:rPr>
              <a:t>https://www.youtube.com/watch?v=XqhJtS7JDOA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611560" y="554425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>
                <a:latin typeface="標楷體" pitchFamily="65" charset="-120"/>
                <a:ea typeface="標楷體" pitchFamily="65" charset="-120"/>
              </a:rPr>
              <a:t>補充資料</a:t>
            </a:r>
          </a:p>
        </p:txBody>
      </p:sp>
    </p:spTree>
    <p:extLst>
      <p:ext uri="{BB962C8B-B14F-4D97-AF65-F5344CB8AC3E}">
        <p14:creationId xmlns="" xmlns:p14="http://schemas.microsoft.com/office/powerpoint/2010/main" val="68460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72545" y="4429686"/>
            <a:ext cx="36728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「紋白蝶的一生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/>
          <a:srcRect l="8292" t="19980" r="37221" b="25270"/>
          <a:stretch/>
        </p:blipFill>
        <p:spPr>
          <a:xfrm>
            <a:off x="1791382" y="1036622"/>
            <a:ext cx="5732946" cy="324036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1979712" y="5589240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請簡述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紋白蝶的一生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91382" y="5045277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hlinkClick r:id="rId3"/>
              </a:rPr>
              <a:t>https://www.youtube.com/watch?v=FHgdkJbuBz8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43725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331640" y="908720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3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第十</a:t>
            </a:r>
            <a:r>
              <a:rPr lang="zh-TW" altLang="en-US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sz="3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單元     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養蟲</a:t>
            </a:r>
            <a:endParaRPr lang="en-US" altLang="zh-TW" sz="3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1475656" y="1772816"/>
            <a:ext cx="6631778" cy="4089746"/>
            <a:chOff x="1547664" y="2156858"/>
            <a:chExt cx="6631778" cy="4089746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 l="35865" t="26116" r="34054" b="40305"/>
            <a:stretch/>
          </p:blipFill>
          <p:spPr>
            <a:xfrm>
              <a:off x="1547664" y="2156858"/>
              <a:ext cx="6513302" cy="4089746"/>
            </a:xfrm>
            <a:prstGeom prst="round2DiagRect">
              <a:avLst>
                <a:gd name="adj1" fmla="val 16667"/>
                <a:gd name="adj2" fmla="val 18674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矩形 2"/>
            <p:cNvSpPr/>
            <p:nvPr/>
          </p:nvSpPr>
          <p:spPr>
            <a:xfrm>
              <a:off x="6588224" y="5877272"/>
              <a:ext cx="15912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TW" altLang="en-US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繪者</a:t>
              </a:r>
              <a:r>
                <a:rPr lang="en-US" altLang="zh-TW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:</a:t>
              </a:r>
              <a:r>
                <a:rPr lang="zh-TW" altLang="en-US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四小折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1403648" y="6010261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出版單位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財團法人法鼓山文教基金會、財團法人台北市中華佛教文化館</a:t>
            </a:r>
            <a:endParaRPr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defRPr/>
            </a:pPr>
            <a:r>
              <a:rPr lang="zh-TW" altLang="zh-TW" sz="1600" kern="100" dirty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《大智慧過生活》教材出處</a:t>
            </a:r>
            <a:r>
              <a:rPr lang="zh-TW" altLang="en-US" sz="1600" kern="100" dirty="0" smtClean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1600" kern="100" dirty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  <a:hlinkClick r:id="rId5"/>
              </a:rPr>
              <a:t>https://life.ddm.org.tw/wisdom2011/%5Cpdf%5C01%5C01-11.pdf</a:t>
            </a:r>
            <a:endParaRPr lang="en-US" altLang="zh-TW" sz="1600" kern="100" dirty="0">
              <a:solidFill>
                <a:prstClr val="black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17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467544" y="1486529"/>
            <a:ext cx="7810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作者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為何不忍心把青蟲扔掉或放回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菜園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539552" y="528432"/>
            <a:ext cx="18733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提問</a:t>
            </a:r>
            <a:endParaRPr lang="zh-TW" altLang="en-US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7544" y="3335717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從哪些地方可看出作者細心照顧青蟲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﹖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827584" y="2131399"/>
            <a:ext cx="79928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他認為青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蟲也是一個生命，所以不忍心任意扔掉</a:t>
            </a:r>
            <a:r>
              <a:rPr lang="en-US" altLang="zh-TW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﹔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若放回菜園恐怕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又去吃其他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的菜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葉。</a:t>
            </a:r>
            <a:endParaRPr lang="zh-TW" altLang="en-US" sz="32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11215" y="3907632"/>
            <a:ext cx="80256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作者找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了一個小小的透明盒子，墊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了細</a:t>
            </a:r>
            <a:endParaRPr lang="en-US" altLang="zh-TW" sz="32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白的軟紙，給牠舒適的環境。</a:t>
            </a:r>
          </a:p>
          <a:p>
            <a:r>
              <a:rPr lang="en-US" altLang="zh-TW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每天用撿來的新鮮菜葉養著牠。</a:t>
            </a:r>
            <a:endParaRPr lang="en-US" altLang="zh-TW" sz="32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(3)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當青蟲快羽化時，將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牠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移到室外安全的</a:t>
            </a:r>
            <a:endParaRPr lang="en-US" altLang="zh-TW" sz="32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桂花樹下。</a:t>
            </a:r>
            <a:endParaRPr lang="zh-TW" altLang="en-US" sz="32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482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539552" y="980728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作者養青蟲最後結果如何？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467544" y="3284984"/>
            <a:ext cx="75407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你認同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作者飼養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無意間帶回家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的青蟲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嗎？</a:t>
            </a:r>
          </a:p>
          <a:p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為什麼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427984" y="3629474"/>
            <a:ext cx="1440160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827584" y="1556792"/>
            <a:ext cx="77567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漸漸地，青蟲不吃了、靜靜地伏在葉子上，接著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就要產生新的變化。最後，牠變成紋白蝶飛走了。</a:t>
            </a:r>
            <a:endParaRPr lang="en-US" altLang="zh-TW" sz="32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800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800" b="1" dirty="0" smtClean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                                                                          </a:t>
            </a:r>
            <a:endParaRPr lang="en-US" altLang="zh-TW" sz="8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39552" y="4653136"/>
            <a:ext cx="777686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你會如何善待撿到的小動物或小昆蟲呢？</a:t>
            </a:r>
          </a:p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35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27584" y="641110"/>
            <a:ext cx="4248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導讀「養寵物資訊」</a:t>
            </a:r>
          </a:p>
        </p:txBody>
      </p:sp>
      <p:sp>
        <p:nvSpPr>
          <p:cNvPr id="7" name="矩形 6"/>
          <p:cNvSpPr/>
          <p:nvPr/>
        </p:nvSpPr>
        <p:spPr>
          <a:xfrm>
            <a:off x="4499992" y="835918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（配合「體驗與學習」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PP.48-49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 cstate="print"/>
          <a:srcRect l="36580" t="29297" r="33898" b="6093"/>
          <a:stretch/>
        </p:blipFill>
        <p:spPr>
          <a:xfrm>
            <a:off x="1978020" y="1251094"/>
            <a:ext cx="4826228" cy="54182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764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332656"/>
            <a:ext cx="5400600" cy="583749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115616" y="602128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截圖自</a:t>
            </a:r>
            <a:r>
              <a:rPr lang="en-US" altLang="zh-TW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大智慧過生活第一冊第</a:t>
            </a:r>
            <a:r>
              <a:rPr lang="en-US" altLang="zh-TW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48</a:t>
            </a: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49</a:t>
            </a: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     </a:t>
            </a:r>
            <a:endParaRPr lang="en-US" altLang="zh-TW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出版單位</a:t>
            </a:r>
            <a:r>
              <a:rPr lang="en-US" altLang="zh-TW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財團法人法鼓山文教基金會、財團法人台北市中華佛教文化館</a:t>
            </a:r>
            <a:endParaRPr lang="zh-TW" altLang="en-US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 flipH="1">
            <a:off x="611560" y="505420"/>
            <a:ext cx="2808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</a:t>
            </a:r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結語</a:t>
            </a:r>
            <a:endParaRPr lang="zh-TW" altLang="en-US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27584" y="1428750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仔細想想，日常生活中是否常常在</a:t>
            </a:r>
            <a:endParaRPr lang="en-US" altLang="zh-TW" sz="36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不經意間傷害了小動物、小昆蟲而</a:t>
            </a:r>
            <a:endParaRPr lang="en-US" altLang="zh-TW" sz="36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不自知</a:t>
            </a:r>
            <a:r>
              <a:rPr lang="en-US" altLang="zh-TW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﹖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841993" y="3126889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每一種生物都是自然生態的一環。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841993" y="3933056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作者從尊重生命與維護辛勤耕作間，</a:t>
            </a:r>
          </a:p>
          <a:p>
            <a:r>
              <a:rPr lang="zh-TW" altLang="en-US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找到了平衡，所以既能享受佳餚，</a:t>
            </a:r>
          </a:p>
          <a:p>
            <a:r>
              <a:rPr lang="zh-TW" altLang="en-US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也有滿園的蝴蝶飛舞，交織出生意</a:t>
            </a:r>
          </a:p>
          <a:p>
            <a:r>
              <a:rPr lang="zh-TW" altLang="en-US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盎然的生活風情。</a:t>
            </a:r>
          </a:p>
        </p:txBody>
      </p:sp>
    </p:spTree>
    <p:extLst>
      <p:ext uri="{BB962C8B-B14F-4D97-AF65-F5344CB8AC3E}">
        <p14:creationId xmlns="" xmlns:p14="http://schemas.microsoft.com/office/powerpoint/2010/main" val="357161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5536" y="561454"/>
            <a:ext cx="36471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體驗</a:t>
            </a:r>
            <a:r>
              <a:rPr lang="zh-TW" altLang="en-US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5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學習</a:t>
            </a:r>
            <a:endParaRPr lang="zh-TW" altLang="en-US" sz="5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3568" y="1628800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、你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有過飼養動物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昆蟲，或種植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植物</a:t>
            </a:r>
          </a:p>
          <a:p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的經驗嗎？請說說你的經驗。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課本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P.46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第一題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55576" y="3789040"/>
            <a:ext cx="75248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、當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這些動植物生病、開心或難過時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你的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感受如何？ 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課本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P.46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第三、四題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352503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154</TotalTime>
  <Words>484</Words>
  <Application>Microsoft Office PowerPoint</Application>
  <PresentationFormat>如螢幕大小 (4:3)</PresentationFormat>
  <Paragraphs>53</Paragraphs>
  <Slides>11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流線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減塑慢行</dc:title>
  <dc:creator>afang afang</dc:creator>
  <cp:lastModifiedBy>tcv01</cp:lastModifiedBy>
  <cp:revision>557</cp:revision>
  <dcterms:created xsi:type="dcterms:W3CDTF">2016-01-05T01:21:55Z</dcterms:created>
  <dcterms:modified xsi:type="dcterms:W3CDTF">2022-03-28T02:17:11Z</dcterms:modified>
</cp:coreProperties>
</file>