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335" r:id="rId2"/>
    <p:sldId id="326" r:id="rId3"/>
    <p:sldId id="307" r:id="rId4"/>
    <p:sldId id="330" r:id="rId5"/>
    <p:sldId id="327" r:id="rId6"/>
    <p:sldId id="329" r:id="rId7"/>
    <p:sldId id="331" r:id="rId8"/>
    <p:sldId id="325" r:id="rId9"/>
    <p:sldId id="33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1A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2870" autoAdjust="0"/>
  </p:normalViewPr>
  <p:slideViewPr>
    <p:cSldViewPr showGuides="1"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_a-HY0BiN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0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5v092EERo" TargetMode="External"/><Relationship Id="rId2" Type="http://schemas.openxmlformats.org/officeDocument/2006/relationships/hyperlink" Target="file:///C:\Users\USER\Desktop\%20https:\www.youtube.com\watch?v=bV5v092EER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rx6Jadaj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33493258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3728" y="512559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https://www.youtube.com/watch?v=V_a-HY0BiNk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339752" y="4695527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「</a:t>
            </a:r>
            <a:r>
              <a:rPr lang="en-US" altLang="zh-TW" dirty="0"/>
              <a:t>Matchstick hanging elephant </a:t>
            </a:r>
            <a:r>
              <a:rPr lang="zh-TW" altLang="en-US" dirty="0"/>
              <a:t>螞蟻吊大象」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586" y="932974"/>
            <a:ext cx="6524836" cy="36702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34321" y="5694168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從影片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中你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看到、想到了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83671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第九單元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牛奶糖穿透椰子殼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4769" t="25059" r="35160" b="41529"/>
          <a:stretch/>
        </p:blipFill>
        <p:spPr>
          <a:xfrm>
            <a:off x="1763688" y="1844824"/>
            <a:ext cx="5875856" cy="367240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86108" y="51479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四小折</a:t>
            </a:r>
          </a:p>
        </p:txBody>
      </p:sp>
      <p:sp>
        <p:nvSpPr>
          <p:cNvPr id="4" name="矩形 3"/>
          <p:cNvSpPr/>
          <p:nvPr/>
        </p:nvSpPr>
        <p:spPr>
          <a:xfrm>
            <a:off x="1619672" y="584646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en-US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zh-TW" sz="16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https://life.ddm.org.tw/wisdom2011/%5Cpdf%5C01%5C01-09.pdf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07810" y="1355317"/>
            <a:ext cx="762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作者鼓勵我們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用什麼心態面對自己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缺點？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9592" y="571683"/>
            <a:ext cx="187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5616" y="2465230"/>
            <a:ext cx="7586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發現自己有些先天上難以克服的缺點，不必太過傷心。只要能誠懇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面對自己，順著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本身的特質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去發展，缺點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也可能在意想不到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的時候，對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人生有正面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的幫助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2348" y="4365104"/>
            <a:ext cx="7753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人不要妄自菲薄，以為自己沒什麼大才能，成不了氣候。其實，只要塑造成另一種形狀，或是擺對位置，就能發揮潛在的力量，令人刮目相看。同樣的，我們也不要看輕別人，表面上的弱小，內在裡可能有你意想不到的巨大能量！</a:t>
            </a:r>
          </a:p>
        </p:txBody>
      </p:sp>
    </p:spTree>
    <p:extLst>
      <p:ext uri="{BB962C8B-B14F-4D97-AF65-F5344CB8AC3E}">
        <p14:creationId xmlns:p14="http://schemas.microsoft.com/office/powerpoint/2010/main" xmlns="" val="42248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71463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柔軟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的牛奶糖戳破椰子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硬殼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背後的意義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是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什麼？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220021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en-US" altLang="zh-TW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2"/>
              </a:rPr>
              <a:t> 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4941168"/>
            <a:ext cx="7078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這個實驗說明了「以柔克剛」的成功之道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只要使對了力氣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柔軟的力量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也有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不可忽視的強大功效。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15616" y="1916832"/>
            <a:ext cx="7344816" cy="2938676"/>
            <a:chOff x="1055984" y="1600053"/>
            <a:chExt cx="7344816" cy="2938676"/>
          </a:xfrm>
        </p:grpSpPr>
        <p:sp>
          <p:nvSpPr>
            <p:cNvPr id="5" name="矩形 4"/>
            <p:cNvSpPr/>
            <p:nvPr/>
          </p:nvSpPr>
          <p:spPr>
            <a:xfrm>
              <a:off x="1844824" y="4169397"/>
              <a:ext cx="53103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hlinkClick r:id="rId3"/>
                </a:rPr>
                <a:t>https://www.youtube.com/watch?v=bV5v092EERo</a:t>
              </a:r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055984" y="1600053"/>
              <a:ext cx="7344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（播放「矛盾對決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! 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牛奶糖斷開椰子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?!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」影片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2151532"/>
              <a:ext cx="4029805" cy="1969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24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8733" y="126876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3.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想一想自己</a:t>
            </a:r>
            <a:r>
              <a:rPr lang="zh-TW" altLang="zh-TW" sz="32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是什麼樣的人？</a:t>
            </a:r>
            <a:endParaRPr lang="zh-TW" altLang="zh-TW" sz="32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>
              <a:spcAft>
                <a:spcPts val="0"/>
              </a:spcAft>
            </a:pPr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</a:rPr>
              <a:t> 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</a:rPr>
              <a:t>  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（</a:t>
            </a:r>
            <a:r>
              <a:rPr lang="zh-TW" altLang="zh-TW" sz="32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配合</a:t>
            </a:r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P.38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「</a:t>
            </a:r>
            <a:r>
              <a:rPr lang="zh-TW" altLang="zh-TW" sz="32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體驗與學習」第一題）</a:t>
            </a:r>
            <a:endParaRPr lang="zh-TW" altLang="zh-TW" sz="32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989" y="39330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回想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你曾經做過哪些受人肯定或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讚許的</a:t>
            </a:r>
            <a:endParaRPr lang="en-US" altLang="zh-TW" sz="3200" b="1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S Mincho"/>
            </a:endParaRPr>
          </a:p>
          <a:p>
            <a:pPr marL="304800"/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事情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，它們又帶給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你</a:t>
            </a:r>
            <a:r>
              <a:rPr lang="zh-TW" altLang="en-US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什</a:t>
            </a:r>
            <a:r>
              <a:rPr lang="zh-TW" altLang="zh-TW" sz="3200" b="1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麼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感受？</a:t>
            </a:r>
          </a:p>
          <a:p>
            <a:pPr marL="304800"/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</a:t>
            </a:r>
            <a:r>
              <a:rPr lang="zh-TW" altLang="en-US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   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（配合</a:t>
            </a:r>
            <a:r>
              <a:rPr lang="en-US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P.39</a:t>
            </a:r>
            <a:r>
              <a:rPr lang="zh-TW" altLang="zh-TW" sz="3200" b="1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S Mincho"/>
              </a:rPr>
              <a:t>「體驗與學習」第三題）</a:t>
            </a:r>
          </a:p>
        </p:txBody>
      </p:sp>
    </p:spTree>
    <p:extLst>
      <p:ext uri="{BB962C8B-B14F-4D97-AF65-F5344CB8AC3E}">
        <p14:creationId xmlns:p14="http://schemas.microsoft.com/office/powerpoint/2010/main" xmlns="" val="22976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755576" y="69269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15616" y="170080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喜歡打籃球嗎？有沒有發現，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球場     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上的常勝軍，都是把適當的人擺在適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的位置？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歐尼爾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身材高壯，禁區單打威力十足，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NBA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中數一數二的中鋒；艾佛森速度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飛快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、動作靈活，遠投近切無往不利，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最厲害的得分後衛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每個人都有最適合自己的位置，你找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自己的位置了嗎？</a:t>
            </a:r>
          </a:p>
        </p:txBody>
      </p:sp>
    </p:spTree>
    <p:extLst>
      <p:ext uri="{BB962C8B-B14F-4D97-AF65-F5344CB8AC3E}">
        <p14:creationId xmlns:p14="http://schemas.microsoft.com/office/powerpoint/2010/main" xmlns="" val="3571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99952" y="69269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1128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27584" y="2276872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530">
              <a:spcAft>
                <a:spcPts val="0"/>
              </a:spcAft>
            </a:pPr>
            <a:r>
              <a:rPr lang="zh-TW" altLang="zh-TW" sz="4400" b="1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知道自己的缺點愈</a:t>
            </a:r>
            <a:r>
              <a:rPr lang="zh-TW" altLang="zh-TW" sz="4400" b="1" kern="100" dirty="0" smtClean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400" b="1" kern="100" dirty="0" smtClean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400" b="1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成長的速度愈快 </a:t>
            </a:r>
            <a:r>
              <a:rPr lang="zh-TW" altLang="en-US" sz="44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400" b="1" kern="100" dirty="0" smtClean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zh-TW" sz="4400" b="1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自己的信心也愈</a:t>
            </a:r>
            <a:r>
              <a:rPr lang="zh-TW" altLang="zh-TW" sz="4400" b="1" kern="100" dirty="0" smtClean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堅定</a:t>
            </a:r>
            <a:r>
              <a:rPr lang="zh-TW" altLang="en-US" sz="4400" b="1" kern="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4400" b="1" kern="100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51312" cy="3529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537321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驚奇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 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根火柴棒竟能吊逾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公斤水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?!│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中視新聞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20171126</a:t>
            </a:r>
          </a:p>
        </p:txBody>
      </p:sp>
      <p:sp>
        <p:nvSpPr>
          <p:cNvPr id="4" name="矩形 3"/>
          <p:cNvSpPr/>
          <p:nvPr/>
        </p:nvSpPr>
        <p:spPr>
          <a:xfrm>
            <a:off x="2051720" y="587727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https://www.youtube.com/watch?v=wtrx6JadajM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15616" y="62068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附件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446</Words>
  <Application>Microsoft Office PowerPoint</Application>
  <PresentationFormat>如螢幕大小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449</cp:revision>
  <dcterms:created xsi:type="dcterms:W3CDTF">2016-01-05T01:21:55Z</dcterms:created>
  <dcterms:modified xsi:type="dcterms:W3CDTF">2021-12-27T03:38:12Z</dcterms:modified>
</cp:coreProperties>
</file>