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375" r:id="rId2"/>
    <p:sldId id="368" r:id="rId3"/>
    <p:sldId id="307" r:id="rId4"/>
    <p:sldId id="343" r:id="rId5"/>
    <p:sldId id="372" r:id="rId6"/>
    <p:sldId id="361" r:id="rId7"/>
    <p:sldId id="328" r:id="rId8"/>
    <p:sldId id="369" r:id="rId9"/>
    <p:sldId id="374" r:id="rId10"/>
    <p:sldId id="373" r:id="rId11"/>
    <p:sldId id="341" r:id="rId12"/>
    <p:sldId id="345" r:id="rId13"/>
    <p:sldId id="370" r:id="rId14"/>
    <p:sldId id="28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F9F"/>
    <a:srgbClr val="CC3300"/>
    <a:srgbClr val="AC2A8A"/>
    <a:srgbClr val="660066"/>
    <a:srgbClr val="E200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35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CEAFE-E50B-4C63-8C62-5C8121C3820A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23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2021/12/20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kKU3xFic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07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你自己有哪些缺點？你怎麼看待這些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缺點？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P.30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9632" y="4365104"/>
            <a:ext cx="63923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哪一些是自己跟同學都認同的優點：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哪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一些是自己尚未發現的優點：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新的優點，你的感覺是什麼呢？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812993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27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600" y="62068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4400" b="1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43608" y="1844824"/>
            <a:ext cx="698477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自信一定要從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了解自己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開始，知道什麼是自己的優點，而缺點、壞念頭又有哪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些。</a:t>
            </a:r>
            <a:endParaRPr lang="en-US" altLang="zh-TW" sz="32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缺點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和壞念頭並不可怕，只要改掉缺點，去掉壞念頭，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轉惡為善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，就能自我肯定，建立自信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81236" y="47667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60032" y="80200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PP.30-P31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6984776" cy="456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31640" y="5805264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099249" cy="484249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31640" y="5805264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大智慧過生活第一冊第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endParaRPr lang="zh-TW" altLang="en-US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5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5576" y="692696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67744" y="1772816"/>
            <a:ext cx="5616624" cy="234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有信心</a:t>
            </a: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44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有希望，</a:t>
            </a:r>
            <a:endParaRPr lang="en-US" altLang="zh-TW" sz="44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6000"/>
              </a:lnSpc>
            </a:pPr>
            <a:r>
              <a:rPr lang="zh-TW" altLang="en-US" sz="44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就</a:t>
            </a:r>
            <a:r>
              <a:rPr lang="zh-TW" altLang="en-US" sz="44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能有未來。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456" y="4581128"/>
            <a:ext cx="3258130" cy="170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9672" y="980728"/>
            <a:ext cx="7776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「小鴨子爬樓梯」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2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</a:t>
            </a:r>
            <a:endParaRPr lang="en-US" altLang="zh-TW" sz="2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733256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鴨子為什麼成功爬上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樓梯</a:t>
            </a:r>
            <a:r>
              <a:rPr kumimoji="0" lang="zh-TW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？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547664" y="5059111"/>
            <a:ext cx="602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000" u="sng" kern="100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zh-TW" sz="2000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://www.youtube.com/watch?v=wVkKU3xFic0</a:t>
            </a:r>
            <a:endParaRPr kumimoji="1" lang="zh-TW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980510"/>
            <a:ext cx="3668638" cy="283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04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955648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第七單元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自知之明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自信</a:t>
            </a:r>
          </a:p>
        </p:txBody>
      </p:sp>
      <p:sp>
        <p:nvSpPr>
          <p:cNvPr id="4" name="矩形 3"/>
          <p:cNvSpPr/>
          <p:nvPr/>
        </p:nvSpPr>
        <p:spPr>
          <a:xfrm>
            <a:off x="1579830" y="5877272"/>
            <a:ext cx="759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大智慧過生活》教材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出處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https://life.ddm.org.tw/wisdom2011/%5Cpdf%5C01%5C01-07.pdf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267744" y="2132856"/>
            <a:ext cx="4777202" cy="3373526"/>
            <a:chOff x="2123728" y="2060848"/>
            <a:chExt cx="4849210" cy="3465056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728" y="2060848"/>
              <a:ext cx="4849210" cy="3419314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518694" y="5156572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77852" y="466923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7852" y="1649187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作者認為有自信心的人處事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為何？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2492896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有自信心的人，做起事來勇往直前，而且能夠貫徹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到底。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99591" y="980728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自負驕傲、大聲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講話、動作誇張是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信嗎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？為什麼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2636912"/>
            <a:ext cx="6840760" cy="1812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600"/>
              </a:lnSpc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往往是因為沒有自信心，才會大聲講話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；因為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膽怯，才會誇大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動作。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27584" y="76470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200" dirty="0" smtClean="0"/>
              <a:t> 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作者教我們如何建立自信？有沒有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的方法可</a:t>
            </a:r>
            <a:r>
              <a:rPr lang="zh-TW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參考？（可參考補充資料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b="1" i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2060848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有自知之明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，清楚自己的智慧、體能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觀念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學問、能力。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自己的缺點，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自己有所不知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有所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盡量學習、練習，以強化自己的根基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，成長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自己的能力。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適時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調整身心與環境的互動狀態，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充分發揮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潛能，避免過多的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擔憂。</a:t>
            </a:r>
            <a:endParaRPr lang="en-US" altLang="zh-TW" sz="3200" b="1" dirty="0" smtClean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TW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9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作者認為要如何改善自己的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缺點？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1916832"/>
            <a:ext cx="667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知道缺點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所在，多加留心注意，適應調整，就能改善。</a:t>
            </a:r>
          </a:p>
          <a:p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例如喉嚨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有一點沙啞，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就調整</a:t>
            </a:r>
            <a:r>
              <a:rPr lang="zh-TW" altLang="en-US" sz="3200" b="1" dirty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說話的聲音和速度，講小聲一點，或是講</a:t>
            </a:r>
            <a:r>
              <a:rPr lang="zh-TW" altLang="en-US" sz="3200" b="1" dirty="0" smtClean="0">
                <a:solidFill>
                  <a:srgbClr val="AC2A8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慢一點。</a:t>
            </a:r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你知道自己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有哪些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（配合體驗與學習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P.30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916832"/>
            <a:ext cx="7056784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b="1" dirty="0">
                <a:latin typeface="+mj-ea"/>
                <a:ea typeface="+mj-ea"/>
              </a:rPr>
              <a:t>想一想，我有哪些優點呢？</a:t>
            </a:r>
            <a:r>
              <a:rPr lang="zh-TW" altLang="en-US" b="1" dirty="0" smtClean="0">
                <a:latin typeface="+mj-ea"/>
                <a:ea typeface="+mj-ea"/>
              </a:rPr>
              <a:t>請勾</a:t>
            </a:r>
            <a:r>
              <a:rPr lang="zh-TW" altLang="en-US" b="1" dirty="0">
                <a:latin typeface="+mj-ea"/>
                <a:ea typeface="+mj-ea"/>
              </a:rPr>
              <a:t>選自己認為的</a:t>
            </a:r>
            <a:r>
              <a:rPr lang="zh-TW" altLang="en-US" b="1" dirty="0" smtClean="0">
                <a:latin typeface="+mj-ea"/>
                <a:ea typeface="+mj-ea"/>
              </a:rPr>
              <a:t>優點</a:t>
            </a:r>
            <a:r>
              <a:rPr lang="zh-TW" altLang="en-US" b="1" dirty="0">
                <a:latin typeface="+mj-ea"/>
                <a:ea typeface="+mj-ea"/>
              </a:rPr>
              <a:t>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708920"/>
            <a:ext cx="798952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2848" y="832359"/>
            <a:ext cx="781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別人眼中的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你又有哪些優點呢？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（配合體驗與學習</a:t>
            </a:r>
            <a:r>
              <a:rPr lang="en-US" altLang="zh-TW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P.30</a:t>
            </a:r>
            <a:r>
              <a:rPr lang="zh-TW" altLang="en-US" sz="2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624" y="22048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想一想，我有哪些優點呢？請同學勾選他認為你的優點有哪些</a:t>
            </a:r>
            <a:r>
              <a:rPr lang="zh-TW" altLang="en-US" b="1" dirty="0" smtClean="0">
                <a:latin typeface="+mj-ea"/>
                <a:ea typeface="+mj-ea"/>
              </a:rPr>
              <a:t>？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858648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0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2770</TotalTime>
  <Words>536</Words>
  <Application>Microsoft Office PowerPoint</Application>
  <PresentationFormat>如螢幕大小 (4:3)</PresentationFormat>
  <Paragraphs>60</Paragraphs>
  <Slides>14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733</cp:revision>
  <dcterms:created xsi:type="dcterms:W3CDTF">2016-01-05T01:21:55Z</dcterms:created>
  <dcterms:modified xsi:type="dcterms:W3CDTF">2021-12-20T03:07:43Z</dcterms:modified>
</cp:coreProperties>
</file>