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48" r:id="rId2"/>
    <p:sldId id="333" r:id="rId3"/>
    <p:sldId id="307" r:id="rId4"/>
    <p:sldId id="344" r:id="rId5"/>
    <p:sldId id="342" r:id="rId6"/>
    <p:sldId id="343" r:id="rId7"/>
    <p:sldId id="346" r:id="rId8"/>
    <p:sldId id="330" r:id="rId9"/>
    <p:sldId id="331" r:id="rId10"/>
    <p:sldId id="341" r:id="rId11"/>
    <p:sldId id="340" r:id="rId12"/>
    <p:sldId id="32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E1E387"/>
    <a:srgbClr val="FFCC00"/>
    <a:srgbClr val="CCCC00"/>
    <a:srgbClr val="DCCDA6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2870" autoAdjust="0"/>
  </p:normalViewPr>
  <p:slideViewPr>
    <p:cSldViewPr showGuides="1"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29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109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56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2021/12/13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ZS_DZz_ND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0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5400481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5107" t="24586" r="32979" b="3546"/>
          <a:stretch/>
        </p:blipFill>
        <p:spPr>
          <a:xfrm>
            <a:off x="3923928" y="836712"/>
            <a:ext cx="4896544" cy="574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899592" y="69269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141277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4941168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第一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23202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1646" t="28594" r="35442" b="26398"/>
          <a:stretch/>
        </p:blipFill>
        <p:spPr>
          <a:xfrm>
            <a:off x="1874256" y="1211692"/>
            <a:ext cx="3753286" cy="2887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835696" y="548680"/>
            <a:ext cx="2602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P.11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4293096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1.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教師發給各組一張世界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地圖</a:t>
            </a: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。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2.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請各組學生使用不同顏色標籤紙一一標出家人的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24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  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出生地。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3.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請各組將地圖展示在黑板上，並分享尋根的心得。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    (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教師視時間決定是否完成此活動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)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0152" y="2995057"/>
            <a:ext cx="3366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第一冊第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1285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7647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014738" y="1988840"/>
            <a:ext cx="5004556" cy="207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能夠與自我和諧相處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00"/>
              </a:lnSpc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能夠深切地了解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，包括自我的優點和缺點。</a:t>
            </a:r>
          </a:p>
        </p:txBody>
      </p:sp>
    </p:spTree>
    <p:extLst>
      <p:ext uri="{BB962C8B-B14F-4D97-AF65-F5344CB8AC3E}">
        <p14:creationId xmlns:p14="http://schemas.microsoft.com/office/powerpoint/2010/main" xmlns="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35696" y="479715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https://www.youtube.com/watch?v=qZS_DZz_NDk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/>
          <a:srcRect l="8061" t="19986" r="39743" b="25767"/>
          <a:stretch/>
        </p:blipFill>
        <p:spPr>
          <a:xfrm>
            <a:off x="1619672" y="1340768"/>
            <a:ext cx="5760640" cy="33677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43808" y="76470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自在神童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動畫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司機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530120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影片中提到「色彩繽紛的花朵不多是由黑色的種子長出來的嗎？」這句話提醒了我們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en-US" altLang="zh-TW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3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69269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第二單元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在檀香山，為「我是誰」而苦惱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573551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https://life.ddm.org.tw/wisdom2011/%5Cpdf%5C01%5C01-02.pdf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339752" y="2060848"/>
            <a:ext cx="4550588" cy="3261909"/>
            <a:chOff x="2195736" y="2186073"/>
            <a:chExt cx="4550588" cy="326190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 l="38733" t="25135" r="35346" b="41352"/>
            <a:stretch/>
          </p:blipFill>
          <p:spPr>
            <a:xfrm>
              <a:off x="2195736" y="2186073"/>
              <a:ext cx="4434386" cy="32250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5292080" y="5078650"/>
              <a:ext cx="14542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160357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請簡述歐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巴馬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的家庭背景。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565395"/>
            <a:ext cx="187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提問：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5576" y="2564904"/>
            <a:ext cx="7737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母親是來自堪薩斯州的白人，父親是來自非洲肯亞的黑人，記憶中「父親的皮膚像瀝青一樣黑，母親卻像牛奶一樣白」。父母親後來離婚，六歲就隨母親與來自亞洲印尼的繼父到印尼的雅加達，四年後才又回到夏威夷，和外祖父母住在一起。</a:t>
            </a:r>
          </a:p>
        </p:txBody>
      </p:sp>
    </p:spTree>
    <p:extLst>
      <p:ext uri="{BB962C8B-B14F-4D97-AF65-F5344CB8AC3E}">
        <p14:creationId xmlns:p14="http://schemas.microsoft.com/office/powerpoint/2010/main" xmlns="" val="20645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複雜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的家庭背景對歐巴馬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造成什麼樣的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煩惱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270892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複雜的身世讓他感到迷惘，經常在白人與黑人的身分間搖擺不定，「我是誰？」的問題讓他苦惱萬分；再加上青春期的躁動讓他藉藥物麻醉自己，在它們所製造的暫時幻象中尋求解脫。</a:t>
            </a:r>
          </a:p>
        </p:txBody>
      </p:sp>
    </p:spTree>
    <p:extLst>
      <p:ext uri="{BB962C8B-B14F-4D97-AF65-F5344CB8AC3E}">
        <p14:creationId xmlns:p14="http://schemas.microsoft.com/office/powerpoint/2010/main" xmlns="" val="9555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1967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lvl="0"/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3.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高中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畢業後，歐巴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馬如何找到自己的人</a:t>
            </a:r>
            <a:endParaRPr lang="en-US" altLang="zh-TW" sz="3200" b="1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304800" lvl="0"/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生方向？</a:t>
            </a:r>
            <a:endParaRPr lang="zh-TW" altLang="zh-TW" sz="3200" b="1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270892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高中畢業後，他先到加州，再轉往紐約念大學，然後到芝加哥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從事社區工作，慢慢發現自己人生的方向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；隨後又到哈佛大學法學院就讀，畢業後成為民權律師，最後走上了從政之路。</a:t>
            </a:r>
          </a:p>
        </p:txBody>
      </p:sp>
    </p:spTree>
    <p:extLst>
      <p:ext uri="{BB962C8B-B14F-4D97-AF65-F5344CB8AC3E}">
        <p14:creationId xmlns:p14="http://schemas.microsoft.com/office/powerpoint/2010/main" xmlns="" val="18026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620688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4.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歐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巴馬成功的關鍵在於什麼？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1560" y="13407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種族歧視是美國的大問題，而歐巴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馬就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在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競選總統時，喊出「重新聯合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分裂的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美國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社會」使他順利當選總統。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8" y="2924944"/>
            <a:ext cx="7899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巴特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說：「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歐巴馬具備一種消弭分歧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能力，這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種能力來自他的成長背景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 </a:t>
            </a:r>
          </a:p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必須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接受並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適應這種身分的對立，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正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這種對立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造就了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他。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6" y="5219999"/>
            <a:ext cx="768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728" y="4958389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總之，歐巴馬能融合了自己身上看似衝突、矛盾的成分，他的成功就是「從對立中製造和諧」。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6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90872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5.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在陌生的環境中，你要如何介紹自己？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  又該如何去接納他人呢？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 descr="J:\護法總會\04會團服務組\03教師聯誼會\02 義工區\教案資料\紫微老師插圖\107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29208"/>
            <a:ext cx="3888432" cy="4562689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652120" y="580526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8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1187624" y="1052736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2204864"/>
            <a:ext cx="619268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現代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社會是個多元融合的社會，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每個人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要肯定自己並願意了解、接納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來自不同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背景的人，才是一個有包容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力的人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  </a:t>
            </a:r>
          </a:p>
        </p:txBody>
      </p:sp>
      <p:pic>
        <p:nvPicPr>
          <p:cNvPr id="2050" name="Picture 2" descr="J:\護法總會\04會團服務組\03教師聯誼會\02 義工區\教案資料\紫微老師插圖\107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501008"/>
            <a:ext cx="1872208" cy="314488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228184" y="616530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657</Words>
  <Application>Microsoft Office PowerPoint</Application>
  <PresentationFormat>如螢幕大小 (4:3)</PresentationFormat>
  <Paragraphs>60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594</cp:revision>
  <dcterms:created xsi:type="dcterms:W3CDTF">2016-01-05T01:21:55Z</dcterms:created>
  <dcterms:modified xsi:type="dcterms:W3CDTF">2021-12-13T02:20:03Z</dcterms:modified>
</cp:coreProperties>
</file>