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78" r:id="rId2"/>
    <p:sldId id="257" r:id="rId3"/>
    <p:sldId id="258" r:id="rId4"/>
    <p:sldId id="276" r:id="rId5"/>
    <p:sldId id="260" r:id="rId6"/>
    <p:sldId id="264" r:id="rId7"/>
    <p:sldId id="279" r:id="rId8"/>
    <p:sldId id="265" r:id="rId9"/>
    <p:sldId id="266" r:id="rId10"/>
  </p:sldIdLst>
  <p:sldSz cx="9144000" cy="6858000" type="screen4x3"/>
  <p:notesSz cx="6858000" cy="9144000"/>
  <p:defaultTextStyle>
    <a:defPPr lvl="0">
      <a:defRPr lang="zh-TW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00CC"/>
    <a:srgbClr val="FFCC99"/>
    <a:srgbClr val="660033"/>
    <a:srgbClr val="00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2021/12/6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3294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47391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4739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2021/12/6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2021/12/6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eznNSqXVRo&amp;app=desktop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eznNSqXVRo" TargetMode="External"/><Relationship Id="rId5" Type="http://schemas.openxmlformats.org/officeDocument/2006/relationships/hyperlink" Target="https://www.youtube.com/watch?v=cEKRe9R3pPE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ife.ddm.org.tw/wisdom2011/pdf/01/01-01.pdf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775680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閉上眼</a:t>
              </a:r>
              <a:r>
                <a:rPr lang="en-US" sz="4000" b="1" kern="1200" baseline="0" dirty="0" smtClean="0">
                  <a:solidFill>
                    <a:schemeClr val="bg2"/>
                  </a:solidFill>
                </a:rPr>
                <a:t/>
              </a:r>
              <a:br>
                <a:rPr lang="en-US" sz="4000" b="1" kern="1200" baseline="0" dirty="0" smtClean="0">
                  <a:solidFill>
                    <a:schemeClr val="bg2"/>
                  </a:solidFill>
                </a:rPr>
              </a:b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放輕鬆</a:t>
              </a:r>
              <a:endParaRPr lang="zh-TW" sz="4000" b="1" kern="1200" baseline="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7092280" y="58052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繪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紫薇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01055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67543" y="765191"/>
            <a:ext cx="6116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天生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我材必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有用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feznNSqXVRo">
            <a:hlinkClick r:id="rId3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19948" y="1744691"/>
            <a:ext cx="5248510" cy="361108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 flipH="1">
            <a:off x="1755341" y="5980271"/>
            <a:ext cx="5063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看完影片之後，你有什麼感想？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87640" y="49091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225143" y="992249"/>
            <a:ext cx="19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播放到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秒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34456" y="5544235"/>
            <a:ext cx="5682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hlinkClick r:id="rId5"/>
              </a:rPr>
              <a:t>https://</a:t>
            </a:r>
            <a:r>
              <a:rPr lang="en-US" altLang="zh-TW" dirty="0" smtClean="0">
                <a:hlinkClick r:id="rId5"/>
              </a:rPr>
              <a:t>www.youtube.com/watch?v=cEKRe9R3pPE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4780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77898" y="83682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第一單元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大鴨與小鴨</a:t>
            </a:r>
          </a:p>
          <a:p>
            <a:pPr algn="ctr"/>
            <a:endParaRPr lang="en-US" altLang="zh-TW" sz="36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6685" t="24637" r="35598" b="42029"/>
          <a:stretch/>
        </p:blipFill>
        <p:spPr>
          <a:xfrm>
            <a:off x="2021936" y="1786380"/>
            <a:ext cx="5276111" cy="356913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33335" y="5015076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四小折</a:t>
            </a:r>
            <a:endParaRPr lang="en-US" altLang="zh-TW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68652" y="5605464"/>
            <a:ext cx="6712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法鼓山文教基金會、財團法人台北市中華佛教文化館</a:t>
            </a:r>
          </a:p>
        </p:txBody>
      </p:sp>
      <p:sp>
        <p:nvSpPr>
          <p:cNvPr id="8" name="矩形 7"/>
          <p:cNvSpPr/>
          <p:nvPr/>
        </p:nvSpPr>
        <p:spPr>
          <a:xfrm>
            <a:off x="1098285" y="5964926"/>
            <a:ext cx="6753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TW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</a:t>
            </a:r>
            <a:r>
              <a:rPr kumimoji="0" lang="zh-TW" altLang="zh-TW" sz="1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出處</a:t>
            </a:r>
            <a:r>
              <a:rPr kumimoji="0" lang="zh-TW" altLang="en-US" sz="1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kumimoji="0" lang="en-US" altLang="zh-TW" sz="18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zh-TW" altLang="en-US" kern="100" dirty="0" smtClean="0">
                <a:solidFill>
                  <a:prstClr val="black"/>
                </a:solidFill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  <a:hlinkClick r:id="rId5"/>
              </a:rPr>
              <a:t>  </a:t>
            </a:r>
            <a:r>
              <a:rPr lang="en-US" altLang="zh-TW" u="sng" dirty="0" smtClean="0">
                <a:hlinkClick r:id="rId5"/>
              </a:rPr>
              <a:t>https://life.ddm.org.tw/wisdom2011/%5Cpdf%5C01%5C01-01.pdf</a:t>
            </a:r>
            <a:endParaRPr kumimoji="0" lang="en-US" altLang="zh-TW" sz="18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29855" y="683812"/>
            <a:ext cx="1873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71055" y="1562916"/>
            <a:ext cx="8243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聖嚴法師從父親的話裡體會到什麼道理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7633" y="2281720"/>
            <a:ext cx="75511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kern="100" dirty="0" smtClean="0">
                <a:solidFill>
                  <a:srgbClr val="660066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人生</a:t>
            </a:r>
            <a:r>
              <a:rPr lang="zh-TW" altLang="en-US" sz="3200" b="1" kern="100" dirty="0">
                <a:solidFill>
                  <a:srgbClr val="660066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不論走的是大路或小路</a:t>
            </a:r>
            <a:r>
              <a:rPr lang="zh-TW" altLang="en-US" sz="3200" b="1" kern="100" dirty="0">
                <a:solidFill>
                  <a:srgbClr val="660066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3200" b="1" kern="100" dirty="0">
                <a:solidFill>
                  <a:srgbClr val="660066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只要是依靠自己的力量走出來的路</a:t>
            </a:r>
            <a:r>
              <a:rPr lang="zh-TW" altLang="en-US" sz="3200" b="1" kern="100" dirty="0">
                <a:solidFill>
                  <a:srgbClr val="660066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3200" b="1" kern="100" dirty="0">
                <a:solidFill>
                  <a:srgbClr val="660066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就是成功的好路</a:t>
            </a:r>
            <a:r>
              <a:rPr lang="zh-TW" altLang="en-US" sz="3200" b="1" kern="100" dirty="0">
                <a:solidFill>
                  <a:srgbClr val="660066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TW" altLang="en-US" sz="3200" b="1" dirty="0">
              <a:solidFill>
                <a:srgbClr val="660066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6640" y="3518756"/>
            <a:ext cx="84489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spcAft>
                <a:spcPts val="0"/>
              </a:spcAft>
            </a:pP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2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法師</a:t>
            </a:r>
            <a:r>
              <a:rPr lang="zh-TW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的母親說了哪些智慧語言，對</a:t>
            </a:r>
            <a:r>
              <a:rPr lang="zh-TW" altLang="zh-TW" sz="32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en-US" altLang="zh-TW" sz="32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影</a:t>
            </a:r>
            <a:r>
              <a:rPr lang="zh-TW" altLang="zh-TW" sz="32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響</a:t>
            </a:r>
            <a:r>
              <a:rPr lang="zh-TW" altLang="en-US" sz="32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endParaRPr lang="en-US" altLang="zh-TW" sz="3200" b="1" kern="100" dirty="0" smtClean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5113" indent="-265113">
              <a:spcAft>
                <a:spcPts val="0"/>
              </a:spcAft>
            </a:pPr>
            <a:r>
              <a:rPr lang="zh-TW" altLang="en-US" sz="32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zh-TW" sz="32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很</a:t>
            </a:r>
            <a:r>
              <a:rPr lang="zh-TW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大</a:t>
            </a:r>
            <a:r>
              <a:rPr lang="en-US" altLang="zh-TW" sz="32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zh-TW" altLang="zh-TW" sz="32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39509" y="4789036"/>
            <a:ext cx="7225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不管是住樓</a:t>
            </a:r>
            <a:r>
              <a:rPr lang="zh-TW" altLang="en-US" sz="32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上樓</a:t>
            </a:r>
            <a:r>
              <a:rPr lang="zh-TW" altLang="en-US" sz="3200" b="1" dirty="0" smtClean="0">
                <a:solidFill>
                  <a:srgbClr val="660066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或者是在樓下搬磚頭</a:t>
            </a:r>
            <a:r>
              <a:rPr lang="zh-TW" altLang="en-US" sz="3200" b="1" dirty="0" smtClean="0">
                <a:solidFill>
                  <a:srgbClr val="660066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只要他不做賊骨頭就好</a:t>
            </a:r>
            <a:r>
              <a:rPr lang="zh-TW" altLang="en-US" sz="3200" b="1" dirty="0" smtClean="0">
                <a:solidFill>
                  <a:srgbClr val="660066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zh-TW" altLang="en-US" sz="3200" b="1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84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02895" y="1487906"/>
            <a:ext cx="7315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法師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父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母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親所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說的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話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啟發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了你什麼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想法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3766" y="3497720"/>
            <a:ext cx="79920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410" indent="1270">
              <a:spcAft>
                <a:spcPts val="0"/>
              </a:spcAft>
            </a:pP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4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、請舉出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班上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同學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因努力而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受到肯定的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9410" indent="1270">
              <a:spcAft>
                <a:spcPts val="0"/>
              </a:spcAft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實際例子。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91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 flipH="1">
            <a:off x="1046518" y="846617"/>
            <a:ext cx="2480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50729" y="1941017"/>
            <a:ext cx="82546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/>
            <a:r>
              <a:rPr lang="zh-TW" altLang="en-US" sz="4000" b="1" dirty="0" smtClean="0">
                <a:solidFill>
                  <a:srgbClr val="0066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朝著自己的特質和專長努力學習</a:t>
            </a:r>
            <a:r>
              <a:rPr lang="zh-TW" altLang="en-US" sz="4000" b="1" dirty="0" smtClean="0">
                <a:solidFill>
                  <a:srgbClr val="006666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4000" b="1" dirty="0" smtClean="0">
                <a:solidFill>
                  <a:srgbClr val="0066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培養興趣</a:t>
            </a:r>
            <a:r>
              <a:rPr lang="zh-TW" altLang="en-US" sz="4000" b="1" dirty="0" smtClean="0">
                <a:solidFill>
                  <a:srgbClr val="006666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4000" b="1" dirty="0" smtClean="0">
                <a:solidFill>
                  <a:srgbClr val="0066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貢獻自己的力量</a:t>
            </a:r>
            <a:r>
              <a:rPr lang="zh-TW" altLang="en-US" sz="4000" b="1" dirty="0" smtClean="0">
                <a:solidFill>
                  <a:srgbClr val="006666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4000" b="1" dirty="0" smtClean="0">
                <a:solidFill>
                  <a:srgbClr val="0066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不和別人計較</a:t>
            </a:r>
            <a:r>
              <a:rPr lang="zh-TW" altLang="en-US" sz="4000" b="1" dirty="0" smtClean="0">
                <a:solidFill>
                  <a:srgbClr val="006666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4000" b="1" dirty="0" smtClean="0">
                <a:solidFill>
                  <a:srgbClr val="0066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人人在自己的興趣</a:t>
            </a:r>
            <a:r>
              <a:rPr lang="zh-TW" altLang="en-US" sz="4000" b="1" dirty="0" smtClean="0">
                <a:solidFill>
                  <a:srgbClr val="006666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4000" b="1" dirty="0" smtClean="0">
                <a:solidFill>
                  <a:srgbClr val="0066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專長上努力</a:t>
            </a:r>
            <a:r>
              <a:rPr lang="zh-TW" altLang="en-US" sz="4000" b="1" dirty="0" smtClean="0">
                <a:solidFill>
                  <a:srgbClr val="006666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4000" b="1" dirty="0" smtClean="0">
                <a:solidFill>
                  <a:srgbClr val="0066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可以共同創造一個安定的社會。</a:t>
            </a:r>
            <a:endParaRPr lang="zh-TW" altLang="en-US" sz="4000" b="1" dirty="0">
              <a:solidFill>
                <a:srgbClr val="0066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6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40952" y="663611"/>
            <a:ext cx="69112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體驗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學習（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P.6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34375" t="11111" r="31250" b="12963"/>
          <a:stretch/>
        </p:blipFill>
        <p:spPr>
          <a:xfrm>
            <a:off x="1312091" y="1583156"/>
            <a:ext cx="3976915" cy="4941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411184" y="5159954"/>
            <a:ext cx="33380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大智慧過生活第一冊第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         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法鼓山文教基金會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台北市中華佛教文化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  <a:endParaRPr lang="zh-TW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0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40952" y="591039"/>
            <a:ext cx="69112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體驗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學習（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P.7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33109" t="20681" r="34676" b="4548"/>
          <a:stretch/>
        </p:blipFill>
        <p:spPr>
          <a:xfrm>
            <a:off x="1139707" y="1611086"/>
            <a:ext cx="4056407" cy="4964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355132" y="5459003"/>
            <a:ext cx="337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大智慧過生活第一冊第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       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法鼓山文教基金會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台北市中華佛教文化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  <a:endParaRPr lang="zh-TW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0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50115" y="845265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81128"/>
            <a:ext cx="353352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1050115" y="2174827"/>
            <a:ext cx="7170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踏實地走一步路</a:t>
            </a:r>
            <a:r>
              <a:rPr lang="zh-TW" altLang="en-US" sz="4400" b="1" dirty="0" smtClean="0">
                <a:solidFill>
                  <a:srgbClr val="CC00CC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endParaRPr lang="en-US" altLang="zh-TW" sz="4400" b="1" dirty="0" smtClean="0">
              <a:solidFill>
                <a:srgbClr val="CC00CC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44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勝過</a:t>
            </a:r>
            <a:r>
              <a:rPr lang="zh-TW" altLang="en-US" sz="44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說一百句空洞的漂亮語。</a:t>
            </a:r>
            <a:endParaRPr lang="zh-TW" altLang="en-US" sz="4400" b="1" dirty="0">
              <a:solidFill>
                <a:srgbClr val="CC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4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314</Words>
  <Application>Microsoft Office PowerPoint</Application>
  <PresentationFormat>如螢幕大小 (4:3)</PresentationFormat>
  <Paragraphs>39</Paragraphs>
  <Slides>9</Slides>
  <Notes>3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護法總會教聯會義工</dc:creator>
  <cp:lastModifiedBy>tcv01</cp:lastModifiedBy>
  <cp:revision>94</cp:revision>
  <dcterms:modified xsi:type="dcterms:W3CDTF">2021-12-06T03:26:49Z</dcterms:modified>
</cp:coreProperties>
</file>